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98FF"/>
    <a:srgbClr val="3B59FF"/>
    <a:srgbClr val="00C446"/>
    <a:srgbClr val="042B16"/>
    <a:srgbClr val="005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s 17"/>
          <p:cNvSpPr/>
          <p:nvPr/>
        </p:nvSpPr>
        <p:spPr>
          <a:xfrm>
            <a:off x="0" y="-13335"/>
            <a:ext cx="12192000" cy="69145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4" name="Picture 23" descr="D:\Staple\Satori\closeup-shot-blac-ink-water.jpgcloseup-shot-blac-ink-water"/>
          <p:cNvPicPr>
            <a:picLocks noChangeAspect="1"/>
          </p:cNvPicPr>
          <p:nvPr/>
        </p:nvPicPr>
        <p:blipFill>
          <a:blip r:embed="rId1">
            <a:alphaModFix amt="40000"/>
            <a:grayscl/>
          </a:blip>
          <a:srcRect l="60" r="60"/>
          <a:stretch>
            <a:fillRect/>
          </a:stretch>
        </p:blipFill>
        <p:spPr>
          <a:xfrm>
            <a:off x="1800860" y="-13970"/>
            <a:ext cx="10391140" cy="6935470"/>
          </a:xfrm>
          <a:prstGeom prst="rect">
            <a:avLst/>
          </a:prstGeom>
        </p:spPr>
      </p:pic>
      <p:sp>
        <p:nvSpPr>
          <p:cNvPr id="19" name="Freeform 18"/>
          <p:cNvSpPr/>
          <p:nvPr/>
        </p:nvSpPr>
        <p:spPr>
          <a:xfrm>
            <a:off x="0" y="-13335"/>
            <a:ext cx="8420100" cy="6926580"/>
          </a:xfrm>
          <a:custGeom>
            <a:avLst/>
            <a:gdLst>
              <a:gd name="connisteX0" fmla="*/ 0 w 6985000"/>
              <a:gd name="connsiteY0" fmla="*/ 0 h 6958330"/>
              <a:gd name="connisteX1" fmla="*/ 6985000 w 6985000"/>
              <a:gd name="connsiteY1" fmla="*/ 0 h 6958330"/>
              <a:gd name="connisteX2" fmla="*/ 2967990 w 6985000"/>
              <a:gd name="connsiteY2" fmla="*/ 6958330 h 6958330"/>
              <a:gd name="connisteX3" fmla="*/ 0 w 6985000"/>
              <a:gd name="connsiteY3" fmla="*/ 6958330 h 6958330"/>
              <a:gd name="connisteX4" fmla="*/ 0 w 6985000"/>
              <a:gd name="connsiteY4" fmla="*/ 0 h 695833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985000" h="6958330">
                <a:moveTo>
                  <a:pt x="0" y="0"/>
                </a:moveTo>
                <a:lnTo>
                  <a:pt x="6985000" y="0"/>
                </a:lnTo>
                <a:lnTo>
                  <a:pt x="2967990" y="6958330"/>
                </a:lnTo>
                <a:lnTo>
                  <a:pt x="0" y="695833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ectangles 20"/>
          <p:cNvSpPr/>
          <p:nvPr/>
        </p:nvSpPr>
        <p:spPr>
          <a:xfrm>
            <a:off x="495300" y="394018"/>
            <a:ext cx="11201400" cy="6069965"/>
          </a:xfrm>
          <a:prstGeom prst="rect">
            <a:avLst/>
          </a:prstGeom>
          <a:solidFill>
            <a:schemeClr val="bg1"/>
          </a:solidFill>
          <a:ln>
            <a:noFill/>
          </a:ln>
          <a:effectLst>
            <a:outerShdw blurRad="254000" dist="127000" dir="27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1076960" y="1741170"/>
            <a:ext cx="4112260" cy="1666875"/>
          </a:xfrm>
          <a:prstGeom prst="rect">
            <a:avLst/>
          </a:prstGeom>
          <a:noFill/>
        </p:spPr>
        <p:txBody>
          <a:bodyPr wrap="square" rtlCol="0" anchor="t">
            <a:spAutoFit/>
          </a:bodyPr>
          <a:p>
            <a:pPr>
              <a:lnSpc>
                <a:spcPct val="80000"/>
              </a:lnSpc>
              <a:spcBef>
                <a:spcPts val="0"/>
              </a:spcBef>
              <a:spcAft>
                <a:spcPts val="0"/>
              </a:spcAft>
            </a:pPr>
            <a:r>
              <a:rPr lang="en-US" sz="4000" b="1">
                <a:solidFill>
                  <a:schemeClr val="tx1"/>
                </a:solidFill>
                <a:latin typeface="Montserrat" panose="00000500000000000000" charset="0"/>
                <a:cs typeface="Montserrat" panose="00000500000000000000" charset="0"/>
                <a:sym typeface="+mn-ea"/>
              </a:rPr>
              <a:t>Lorem </a:t>
            </a:r>
            <a:r>
              <a:rPr lang="en-US" sz="8800" b="1">
                <a:solidFill>
                  <a:schemeClr val="tx1"/>
                </a:solidFill>
                <a:latin typeface="Montserrat" panose="00000500000000000000" charset="0"/>
                <a:cs typeface="Montserrat" panose="00000500000000000000" charset="0"/>
                <a:sym typeface="+mn-ea"/>
              </a:rPr>
              <a:t>Ipsum</a:t>
            </a:r>
            <a:endParaRPr lang="en-US" sz="8800" b="1">
              <a:solidFill>
                <a:schemeClr val="tx1"/>
              </a:solidFill>
              <a:latin typeface="Montserrat" panose="00000500000000000000" charset="0"/>
              <a:cs typeface="Montserrat" panose="00000500000000000000" charset="0"/>
              <a:sym typeface="+mn-ea"/>
            </a:endParaRPr>
          </a:p>
        </p:txBody>
      </p:sp>
      <p:sp>
        <p:nvSpPr>
          <p:cNvPr id="29" name="Text Box 28"/>
          <p:cNvSpPr txBox="1"/>
          <p:nvPr/>
        </p:nvSpPr>
        <p:spPr>
          <a:xfrm>
            <a:off x="1151255" y="3586480"/>
            <a:ext cx="3662045" cy="1383665"/>
          </a:xfrm>
          <a:prstGeom prst="rect">
            <a:avLst/>
          </a:prstGeom>
          <a:noFill/>
        </p:spPr>
        <p:txBody>
          <a:bodyPr wrap="square" rtlCol="0">
            <a:spAutoFit/>
          </a:bodyPr>
          <a:p>
            <a:pPr algn="l"/>
            <a:r>
              <a:rPr lang="en-US" sz="1200">
                <a:solidFill>
                  <a:schemeClr val="tx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tx1"/>
              </a:solidFill>
              <a:latin typeface="Montserrat" panose="00000500000000000000" charset="0"/>
              <a:cs typeface="Montserrat" panose="00000500000000000000" charset="0"/>
            </a:endParaRPr>
          </a:p>
        </p:txBody>
      </p:sp>
      <p:pic>
        <p:nvPicPr>
          <p:cNvPr id="32" name="Picture 31" descr="D:\Staple\Satori\Final File\PNG File\Satori_PNG_File-05.pngSatori_PNG_File-05"/>
          <p:cNvPicPr>
            <a:picLocks noChangeAspect="1"/>
          </p:cNvPicPr>
          <p:nvPr/>
        </p:nvPicPr>
        <p:blipFill>
          <a:blip r:embed="rId2"/>
          <a:srcRect t="-172" b="-2328"/>
          <a:stretch>
            <a:fillRect/>
          </a:stretch>
        </p:blipFill>
        <p:spPr>
          <a:xfrm>
            <a:off x="5989320" y="931545"/>
            <a:ext cx="4977765" cy="5102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10"/>
          <p:cNvSpPr>
            <a:spLocks noGrp="1"/>
          </p:cNvSpPr>
          <p:nvPr>
            <p:ph type="title"/>
          </p:nvPr>
        </p:nvSpPr>
        <p:spPr/>
        <p:txBody>
          <a:bodyPr/>
          <a:p>
            <a:endParaRPr lang="en-US"/>
          </a:p>
        </p:txBody>
      </p:sp>
      <p:sp>
        <p:nvSpPr>
          <p:cNvPr id="4" name="Rectangles 3"/>
          <p:cNvSpPr/>
          <p:nvPr/>
        </p:nvSpPr>
        <p:spPr>
          <a:xfrm>
            <a:off x="8090535" y="650875"/>
            <a:ext cx="3263265" cy="5556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19050" y="-4445"/>
            <a:ext cx="8110220" cy="68668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0" name="Content Placeholder 69" descr="D:\Staple\Satori\ink.jpgink"/>
          <p:cNvPicPr>
            <a:picLocks noChangeAspect="1"/>
          </p:cNvPicPr>
          <p:nvPr/>
        </p:nvPicPr>
        <p:blipFill>
          <a:blip r:embed="rId1">
            <a:alphaModFix amt="20000"/>
            <a:grayscl/>
          </a:blip>
          <a:srcRect l="5736" r="5736"/>
          <a:stretch>
            <a:fillRect/>
          </a:stretch>
        </p:blipFill>
        <p:spPr>
          <a:xfrm>
            <a:off x="-19050" y="-317"/>
            <a:ext cx="9142730" cy="6858635"/>
          </a:xfrm>
          <a:prstGeom prst="rect">
            <a:avLst/>
          </a:prstGeom>
        </p:spPr>
      </p:pic>
      <p:pic>
        <p:nvPicPr>
          <p:cNvPr id="6" name="Content Placeholder 5" descr="Laptop"/>
          <p:cNvPicPr>
            <a:picLocks noChangeAspect="1"/>
          </p:cNvPicPr>
          <p:nvPr>
            <p:ph sz="half" idx="1"/>
          </p:nvPr>
        </p:nvPicPr>
        <p:blipFill>
          <a:blip r:embed="rId2"/>
          <a:stretch>
            <a:fillRect/>
          </a:stretch>
        </p:blipFill>
        <p:spPr>
          <a:xfrm>
            <a:off x="5019675" y="601345"/>
            <a:ext cx="6141720" cy="6141720"/>
          </a:xfrm>
          <a:prstGeom prst="rect">
            <a:avLst/>
          </a:prstGeom>
        </p:spPr>
      </p:pic>
      <p:pic>
        <p:nvPicPr>
          <p:cNvPr id="10" name="Content Placeholder 9" descr="D:\Staple\Satori\Final File\PNG File\Satori_PNG_File-01.pngSatori_PNG_File-01"/>
          <p:cNvPicPr>
            <a:picLocks noChangeAspect="1"/>
          </p:cNvPicPr>
          <p:nvPr>
            <p:ph sz="half" idx="2"/>
          </p:nvPr>
        </p:nvPicPr>
        <p:blipFill>
          <a:blip r:embed="rId3"/>
          <a:srcRect t="-5870" b="-1767"/>
          <a:stretch>
            <a:fillRect/>
          </a:stretch>
        </p:blipFill>
        <p:spPr>
          <a:xfrm>
            <a:off x="6473825" y="2908935"/>
            <a:ext cx="3232785" cy="1282700"/>
          </a:xfrm>
          <a:prstGeom prst="rect">
            <a:avLst/>
          </a:prstGeom>
        </p:spPr>
      </p:pic>
      <p:sp>
        <p:nvSpPr>
          <p:cNvPr id="74" name="Text Box 73"/>
          <p:cNvSpPr txBox="1"/>
          <p:nvPr/>
        </p:nvSpPr>
        <p:spPr>
          <a:xfrm>
            <a:off x="1085850" y="2774950"/>
            <a:ext cx="3827780" cy="1814830"/>
          </a:xfrm>
          <a:prstGeom prst="rect">
            <a:avLst/>
          </a:prstGeom>
          <a:noFill/>
        </p:spPr>
        <p:txBody>
          <a:bodyPr wrap="square" rtlCol="0">
            <a:spAutoFit/>
          </a:bodyPr>
          <a:p>
            <a:pPr algn="l"/>
            <a:r>
              <a:rPr lang="en-US" sz="14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400">
              <a:solidFill>
                <a:schemeClr val="bg1"/>
              </a:solidFill>
              <a:latin typeface="Montserrat" panose="00000500000000000000" charset="0"/>
              <a:cs typeface="Montserrat" panose="00000500000000000000" charset="0"/>
            </a:endParaRPr>
          </a:p>
        </p:txBody>
      </p:sp>
      <p:sp>
        <p:nvSpPr>
          <p:cNvPr id="75" name="Text Box 74"/>
          <p:cNvSpPr txBox="1"/>
          <p:nvPr/>
        </p:nvSpPr>
        <p:spPr>
          <a:xfrm>
            <a:off x="1085850" y="2147888"/>
            <a:ext cx="2992120" cy="583565"/>
          </a:xfrm>
          <a:prstGeom prst="rect">
            <a:avLst/>
          </a:prstGeom>
          <a:noFill/>
        </p:spPr>
        <p:txBody>
          <a:bodyPr wrap="none" rtlCol="0" anchor="t">
            <a:spAutoFit/>
          </a:bodyPr>
          <a:p>
            <a:r>
              <a:rPr lang="en-US" sz="3200" b="1">
                <a:ln>
                  <a:noFill/>
                </a:ln>
                <a:solidFill>
                  <a:schemeClr val="bg1"/>
                </a:solidFill>
                <a:latin typeface="Montserrat" panose="00000500000000000000" charset="0"/>
                <a:cs typeface="Montserrat" panose="00000500000000000000" charset="0"/>
                <a:sym typeface="+mn-ea"/>
              </a:rPr>
              <a:t>Lorem ipsum</a:t>
            </a:r>
            <a:endParaRPr lang="en-US" sz="3200" b="1">
              <a:ln>
                <a:noFill/>
              </a:ln>
              <a:solidFill>
                <a:schemeClr val="bg1"/>
              </a:solidFill>
              <a:latin typeface="Montserrat" panose="00000500000000000000" charset="0"/>
              <a:cs typeface="Montserrat" panose="00000500000000000000"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Title 14"/>
          <p:cNvSpPr>
            <a:spLocks noGrp="1"/>
          </p:cNvSpPr>
          <p:nvPr>
            <p:ph type="title"/>
          </p:nvPr>
        </p:nvSpPr>
        <p:spPr/>
        <p:txBody>
          <a:bodyPr/>
          <a:p>
            <a:endParaRPr lang="en-US"/>
          </a:p>
        </p:txBody>
      </p:sp>
      <p:sp>
        <p:nvSpPr>
          <p:cNvPr id="5" name="Rectangles 4"/>
          <p:cNvSpPr/>
          <p:nvPr/>
        </p:nvSpPr>
        <p:spPr>
          <a:xfrm>
            <a:off x="-38100" y="-9525"/>
            <a:ext cx="12230100" cy="236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6" name="Group 15"/>
          <p:cNvGrpSpPr/>
          <p:nvPr/>
        </p:nvGrpSpPr>
        <p:grpSpPr>
          <a:xfrm>
            <a:off x="909955" y="3974465"/>
            <a:ext cx="2800350" cy="2190750"/>
            <a:chOff x="1433" y="6259"/>
            <a:chExt cx="4410" cy="3450"/>
          </a:xfrm>
        </p:grpSpPr>
        <p:sp>
          <p:nvSpPr>
            <p:cNvPr id="11" name="Text Box 10"/>
            <p:cNvSpPr txBox="1"/>
            <p:nvPr/>
          </p:nvSpPr>
          <p:spPr>
            <a:xfrm>
              <a:off x="1433" y="6259"/>
              <a:ext cx="4410" cy="531"/>
            </a:xfrm>
            <a:prstGeom prst="rect">
              <a:avLst/>
            </a:prstGeom>
            <a:noFill/>
          </p:spPr>
          <p:txBody>
            <a:bodyPr wrap="square" rtlCol="0" anchor="t">
              <a:spAutoFit/>
            </a:bodyPr>
            <a:p>
              <a:pPr>
                <a:lnSpc>
                  <a:spcPct val="80000"/>
                </a:lnSpc>
                <a:spcBef>
                  <a:spcPts val="0"/>
                </a:spcBef>
                <a:spcAft>
                  <a:spcPts val="0"/>
                </a:spcAft>
              </a:pPr>
              <a:r>
                <a:rPr lang="en-US" sz="2000" b="1">
                  <a:solidFill>
                    <a:schemeClr val="tx1"/>
                  </a:solidFill>
                  <a:latin typeface="Montserrat" panose="00000500000000000000" charset="0"/>
                  <a:cs typeface="Montserrat" panose="00000500000000000000" charset="0"/>
                  <a:sym typeface="+mn-ea"/>
                </a:rPr>
                <a:t>Lorem </a:t>
              </a:r>
              <a:r>
                <a:rPr lang="en-US" sz="2000">
                  <a:solidFill>
                    <a:schemeClr val="tx1"/>
                  </a:solidFill>
                  <a:latin typeface="Montserrat" panose="00000500000000000000" charset="0"/>
                  <a:cs typeface="Montserrat" panose="00000500000000000000" charset="0"/>
                  <a:sym typeface="+mn-ea"/>
                </a:rPr>
                <a:t>Ipsum</a:t>
              </a:r>
              <a:endParaRPr lang="en-US" sz="2000">
                <a:solidFill>
                  <a:schemeClr val="tx1"/>
                </a:solidFill>
                <a:latin typeface="Montserrat" panose="00000500000000000000" charset="0"/>
                <a:cs typeface="Montserrat" panose="00000500000000000000" charset="0"/>
                <a:sym typeface="+mn-ea"/>
              </a:endParaRPr>
            </a:p>
          </p:txBody>
        </p:sp>
        <p:sp>
          <p:nvSpPr>
            <p:cNvPr id="12" name="Text Box 11"/>
            <p:cNvSpPr txBox="1"/>
            <p:nvPr/>
          </p:nvSpPr>
          <p:spPr>
            <a:xfrm>
              <a:off x="1433" y="6948"/>
              <a:ext cx="4410" cy="2761"/>
            </a:xfrm>
            <a:prstGeom prst="rect">
              <a:avLst/>
            </a:prstGeom>
            <a:noFill/>
          </p:spPr>
          <p:txBody>
            <a:bodyPr wrap="square" rtlCol="0">
              <a:spAutoFit/>
            </a:bodyPr>
            <a:p>
              <a:pPr algn="l"/>
              <a:r>
                <a:rPr lang="en-US" sz="1200">
                  <a:solidFill>
                    <a:schemeClr val="tx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tx1"/>
                </a:solidFill>
                <a:latin typeface="Montserrat" panose="00000500000000000000" charset="0"/>
                <a:cs typeface="Montserrat" panose="00000500000000000000" charset="0"/>
              </a:endParaRPr>
            </a:p>
          </p:txBody>
        </p:sp>
      </p:grpSp>
      <p:sp>
        <p:nvSpPr>
          <p:cNvPr id="23" name="Rectangles 22"/>
          <p:cNvSpPr/>
          <p:nvPr/>
        </p:nvSpPr>
        <p:spPr>
          <a:xfrm>
            <a:off x="-31750" y="2338070"/>
            <a:ext cx="12224385" cy="135001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Content Placeholder 13" descr="D:\Staple\Satori\abstract-formed-by-color-dissolving-water.jpgabstract-formed-by-color-dissolving-water"/>
          <p:cNvPicPr>
            <a:picLocks noChangeAspect="1"/>
          </p:cNvPicPr>
          <p:nvPr>
            <p:ph idx="1"/>
          </p:nvPr>
        </p:nvPicPr>
        <p:blipFill>
          <a:blip r:embed="rId1">
            <a:alphaModFix amt="60000"/>
            <a:grayscl/>
          </a:blip>
          <a:srcRect t="30504" b="30504"/>
          <a:stretch>
            <a:fillRect/>
          </a:stretch>
        </p:blipFill>
        <p:spPr>
          <a:xfrm>
            <a:off x="932815" y="502920"/>
            <a:ext cx="10326370" cy="3184525"/>
          </a:xfrm>
          <a:prstGeom prst="rect">
            <a:avLst/>
          </a:prstGeom>
        </p:spPr>
      </p:pic>
      <p:grpSp>
        <p:nvGrpSpPr>
          <p:cNvPr id="17" name="Group 16"/>
          <p:cNvGrpSpPr/>
          <p:nvPr/>
        </p:nvGrpSpPr>
        <p:grpSpPr>
          <a:xfrm>
            <a:off x="4700905" y="3974465"/>
            <a:ext cx="2800350" cy="2190115"/>
            <a:chOff x="1433" y="6259"/>
            <a:chExt cx="4410" cy="3449"/>
          </a:xfrm>
        </p:grpSpPr>
        <p:sp>
          <p:nvSpPr>
            <p:cNvPr id="18" name="Text Box 17"/>
            <p:cNvSpPr txBox="1"/>
            <p:nvPr/>
          </p:nvSpPr>
          <p:spPr>
            <a:xfrm>
              <a:off x="1433" y="6259"/>
              <a:ext cx="4410" cy="531"/>
            </a:xfrm>
            <a:prstGeom prst="rect">
              <a:avLst/>
            </a:prstGeom>
            <a:noFill/>
          </p:spPr>
          <p:txBody>
            <a:bodyPr wrap="square" rtlCol="0" anchor="t">
              <a:spAutoFit/>
            </a:bodyPr>
            <a:p>
              <a:pPr>
                <a:lnSpc>
                  <a:spcPct val="80000"/>
                </a:lnSpc>
                <a:spcBef>
                  <a:spcPts val="0"/>
                </a:spcBef>
                <a:spcAft>
                  <a:spcPts val="0"/>
                </a:spcAft>
              </a:pPr>
              <a:r>
                <a:rPr lang="en-US" sz="2000" b="1">
                  <a:solidFill>
                    <a:schemeClr val="tx1"/>
                  </a:solidFill>
                  <a:latin typeface="Montserrat" panose="00000500000000000000" charset="0"/>
                  <a:cs typeface="Montserrat" panose="00000500000000000000" charset="0"/>
                  <a:sym typeface="+mn-ea"/>
                </a:rPr>
                <a:t>Lorem </a:t>
              </a:r>
              <a:r>
                <a:rPr lang="en-US" sz="2000">
                  <a:solidFill>
                    <a:schemeClr val="tx1"/>
                  </a:solidFill>
                  <a:latin typeface="Montserrat" panose="00000500000000000000" charset="0"/>
                  <a:cs typeface="Montserrat" panose="00000500000000000000" charset="0"/>
                  <a:sym typeface="+mn-ea"/>
                </a:rPr>
                <a:t>Ipsum</a:t>
              </a:r>
              <a:endParaRPr lang="en-US" sz="2000">
                <a:solidFill>
                  <a:schemeClr val="tx1"/>
                </a:solidFill>
                <a:latin typeface="Montserrat" panose="00000500000000000000" charset="0"/>
                <a:cs typeface="Montserrat" panose="00000500000000000000" charset="0"/>
                <a:sym typeface="+mn-ea"/>
              </a:endParaRPr>
            </a:p>
          </p:txBody>
        </p:sp>
        <p:sp>
          <p:nvSpPr>
            <p:cNvPr id="19" name="Text Box 18"/>
            <p:cNvSpPr txBox="1"/>
            <p:nvPr/>
          </p:nvSpPr>
          <p:spPr>
            <a:xfrm>
              <a:off x="1433" y="6948"/>
              <a:ext cx="4410" cy="2761"/>
            </a:xfrm>
            <a:prstGeom prst="rect">
              <a:avLst/>
            </a:prstGeom>
            <a:noFill/>
          </p:spPr>
          <p:txBody>
            <a:bodyPr wrap="square" rtlCol="0">
              <a:spAutoFit/>
            </a:bodyPr>
            <a:p>
              <a:pPr algn="l"/>
              <a:r>
                <a:rPr lang="en-US" sz="1200">
                  <a:solidFill>
                    <a:schemeClr val="tx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tx1"/>
                </a:solidFill>
                <a:latin typeface="Montserrat" panose="00000500000000000000" charset="0"/>
                <a:cs typeface="Montserrat" panose="00000500000000000000" charset="0"/>
              </a:endParaRPr>
            </a:p>
          </p:txBody>
        </p:sp>
      </p:grpSp>
      <p:grpSp>
        <p:nvGrpSpPr>
          <p:cNvPr id="20" name="Group 19"/>
          <p:cNvGrpSpPr/>
          <p:nvPr/>
        </p:nvGrpSpPr>
        <p:grpSpPr>
          <a:xfrm>
            <a:off x="8339455" y="3974465"/>
            <a:ext cx="2851150" cy="2190750"/>
            <a:chOff x="1353" y="6259"/>
            <a:chExt cx="4490" cy="3450"/>
          </a:xfrm>
        </p:grpSpPr>
        <p:sp>
          <p:nvSpPr>
            <p:cNvPr id="21" name="Text Box 20"/>
            <p:cNvSpPr txBox="1"/>
            <p:nvPr/>
          </p:nvSpPr>
          <p:spPr>
            <a:xfrm>
              <a:off x="1353" y="6259"/>
              <a:ext cx="4410" cy="531"/>
            </a:xfrm>
            <a:prstGeom prst="rect">
              <a:avLst/>
            </a:prstGeom>
            <a:noFill/>
          </p:spPr>
          <p:txBody>
            <a:bodyPr wrap="square" rtlCol="0" anchor="t">
              <a:spAutoFit/>
            </a:bodyPr>
            <a:p>
              <a:pPr>
                <a:lnSpc>
                  <a:spcPct val="80000"/>
                </a:lnSpc>
                <a:spcBef>
                  <a:spcPts val="0"/>
                </a:spcBef>
                <a:spcAft>
                  <a:spcPts val="0"/>
                </a:spcAft>
              </a:pPr>
              <a:r>
                <a:rPr lang="en-US" sz="2000" b="1">
                  <a:solidFill>
                    <a:schemeClr val="tx1"/>
                  </a:solidFill>
                  <a:latin typeface="Montserrat" panose="00000500000000000000" charset="0"/>
                  <a:cs typeface="Montserrat" panose="00000500000000000000" charset="0"/>
                  <a:sym typeface="+mn-ea"/>
                </a:rPr>
                <a:t>Lorem </a:t>
              </a:r>
              <a:r>
                <a:rPr lang="en-US" sz="2000">
                  <a:solidFill>
                    <a:schemeClr val="tx1"/>
                  </a:solidFill>
                  <a:latin typeface="Montserrat" panose="00000500000000000000" charset="0"/>
                  <a:cs typeface="Montserrat" panose="00000500000000000000" charset="0"/>
                  <a:sym typeface="+mn-ea"/>
                </a:rPr>
                <a:t>Ipsum</a:t>
              </a:r>
              <a:endParaRPr lang="en-US" sz="2000">
                <a:solidFill>
                  <a:schemeClr val="tx1"/>
                </a:solidFill>
                <a:latin typeface="Montserrat" panose="00000500000000000000" charset="0"/>
                <a:cs typeface="Montserrat" panose="00000500000000000000" charset="0"/>
                <a:sym typeface="+mn-ea"/>
              </a:endParaRPr>
            </a:p>
          </p:txBody>
        </p:sp>
        <p:sp>
          <p:nvSpPr>
            <p:cNvPr id="22" name="Text Box 21"/>
            <p:cNvSpPr txBox="1"/>
            <p:nvPr/>
          </p:nvSpPr>
          <p:spPr>
            <a:xfrm>
              <a:off x="1433" y="6948"/>
              <a:ext cx="4410" cy="2761"/>
            </a:xfrm>
            <a:prstGeom prst="rect">
              <a:avLst/>
            </a:prstGeom>
            <a:noFill/>
          </p:spPr>
          <p:txBody>
            <a:bodyPr wrap="square" rtlCol="0">
              <a:spAutoFit/>
            </a:bodyPr>
            <a:p>
              <a:pPr algn="l"/>
              <a:r>
                <a:rPr lang="en-US" sz="1200">
                  <a:solidFill>
                    <a:schemeClr val="tx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tx1"/>
                </a:solidFill>
                <a:latin typeface="Montserrat" panose="00000500000000000000" charset="0"/>
                <a:cs typeface="Montserrat" panose="00000500000000000000" charset="0"/>
              </a:endParaRPr>
            </a:p>
          </p:txBody>
        </p:sp>
      </p:grpSp>
      <p:sp>
        <p:nvSpPr>
          <p:cNvPr id="25" name="Rectangles 24"/>
          <p:cNvSpPr/>
          <p:nvPr/>
        </p:nvSpPr>
        <p:spPr>
          <a:xfrm>
            <a:off x="4152900" y="3974465"/>
            <a:ext cx="76200" cy="2106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Montserrat" panose="00000500000000000000" charset="0"/>
              <a:cs typeface="Montserrat" panose="00000500000000000000" charset="0"/>
            </a:endParaRPr>
          </a:p>
        </p:txBody>
      </p:sp>
      <p:sp>
        <p:nvSpPr>
          <p:cNvPr id="26" name="Rectangles 25"/>
          <p:cNvSpPr/>
          <p:nvPr/>
        </p:nvSpPr>
        <p:spPr>
          <a:xfrm>
            <a:off x="7962900" y="3974465"/>
            <a:ext cx="76200" cy="2106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Montserrat" panose="00000500000000000000" charset="0"/>
              <a:cs typeface="Montserrat" panose="00000500000000000000"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s 3"/>
          <p:cNvSpPr/>
          <p:nvPr/>
        </p:nvSpPr>
        <p:spPr>
          <a:xfrm>
            <a:off x="-635" y="-18415"/>
            <a:ext cx="12186285" cy="69399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4" name="Picture 23" descr="D:\Staple\Satori\ink.jpgink"/>
          <p:cNvPicPr>
            <a:picLocks noChangeAspect="1"/>
          </p:cNvPicPr>
          <p:nvPr/>
        </p:nvPicPr>
        <p:blipFill>
          <a:blip r:embed="rId1">
            <a:alphaModFix amt="60000"/>
            <a:grayscl/>
          </a:blip>
          <a:srcRect t="7151" b="7151"/>
          <a:stretch>
            <a:fillRect/>
          </a:stretch>
        </p:blipFill>
        <p:spPr>
          <a:xfrm>
            <a:off x="0" y="-18415"/>
            <a:ext cx="12192000" cy="6939915"/>
          </a:xfrm>
          <a:prstGeom prst="rect">
            <a:avLst/>
          </a:prstGeom>
        </p:spPr>
      </p:pic>
      <p:sp>
        <p:nvSpPr>
          <p:cNvPr id="21" name="Rectangles 20"/>
          <p:cNvSpPr/>
          <p:nvPr/>
        </p:nvSpPr>
        <p:spPr>
          <a:xfrm>
            <a:off x="495300" y="533400"/>
            <a:ext cx="11201400" cy="5791200"/>
          </a:xfrm>
          <a:prstGeom prst="rect">
            <a:avLst/>
          </a:prstGeom>
          <a:solidFill>
            <a:schemeClr val="tx1"/>
          </a:solidFill>
          <a:ln>
            <a:noFill/>
          </a:ln>
          <a:effectLst>
            <a:outerShdw blurRad="254000" dist="127000" dir="27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2178050" y="2628265"/>
            <a:ext cx="7836535" cy="1322070"/>
          </a:xfrm>
          <a:prstGeom prst="rect">
            <a:avLst/>
          </a:prstGeom>
          <a:noFill/>
        </p:spPr>
        <p:txBody>
          <a:bodyPr wrap="none" rtlCol="0" anchor="t">
            <a:spAutoFit/>
          </a:bodyPr>
          <a:p>
            <a:r>
              <a:rPr lang="en-US" sz="8000" b="1">
                <a:solidFill>
                  <a:schemeClr val="bg1"/>
                </a:solidFill>
                <a:latin typeface="Montserrat" panose="00000500000000000000" charset="0"/>
                <a:cs typeface="Montserrat" panose="00000500000000000000" charset="0"/>
                <a:sym typeface="+mn-ea"/>
              </a:rPr>
              <a:t>LOREM IPSUM</a:t>
            </a:r>
            <a:endParaRPr lang="en-US" sz="8000" b="1">
              <a:solidFill>
                <a:schemeClr val="bg1"/>
              </a:solidFill>
              <a:latin typeface="Montserrat" panose="00000500000000000000" charset="0"/>
              <a:cs typeface="Montserrat" panose="00000500000000000000" charset="0"/>
              <a:sym typeface="+mn-ea"/>
            </a:endParaRPr>
          </a:p>
        </p:txBody>
      </p:sp>
      <p:sp>
        <p:nvSpPr>
          <p:cNvPr id="6" name="Text Box 5"/>
          <p:cNvSpPr txBox="1"/>
          <p:nvPr/>
        </p:nvSpPr>
        <p:spPr>
          <a:xfrm>
            <a:off x="2177415" y="4004310"/>
            <a:ext cx="7837170" cy="1476375"/>
          </a:xfrm>
          <a:prstGeom prst="rect">
            <a:avLst/>
          </a:prstGeom>
          <a:noFill/>
        </p:spPr>
        <p:txBody>
          <a:bodyPr wrap="square" rtlCol="0">
            <a:spAutoFit/>
          </a:bodyPr>
          <a:p>
            <a:pPr algn="ctr"/>
            <a:r>
              <a:rPr lang="en-US">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a:solidFill>
                <a:schemeClr val="bg1"/>
              </a:solidFill>
              <a:latin typeface="Montserrat" panose="00000500000000000000" charset="0"/>
              <a:cs typeface="Montserrat" panose="00000500000000000000" charset="0"/>
            </a:endParaRPr>
          </a:p>
        </p:txBody>
      </p:sp>
      <p:sp>
        <p:nvSpPr>
          <p:cNvPr id="13" name="Oval 12"/>
          <p:cNvSpPr/>
          <p:nvPr/>
        </p:nvSpPr>
        <p:spPr>
          <a:xfrm>
            <a:off x="5525135" y="1272540"/>
            <a:ext cx="1143000" cy="1143000"/>
          </a:xfrm>
          <a:prstGeom prst="ellipse">
            <a:avLst/>
          </a:prstGeom>
          <a:solidFill>
            <a:schemeClr val="tx1"/>
          </a:solidFill>
          <a:ln w="57150">
            <a:solidFill>
              <a:schemeClr val="bg1"/>
            </a:solidFill>
          </a:ln>
          <a:effectLst>
            <a:outerShdw blurRad="101600" dist="508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descr="D:\Staple\Presentation Template\In Gear SEO\Icon\White\icon-13.pngicon-13"/>
          <p:cNvPicPr>
            <a:picLocks noChangeAspect="1"/>
          </p:cNvPicPr>
          <p:nvPr/>
        </p:nvPicPr>
        <p:blipFill>
          <a:blip r:embed="rId2"/>
          <a:srcRect/>
          <a:stretch>
            <a:fillRect/>
          </a:stretch>
        </p:blipFill>
        <p:spPr>
          <a:xfrm>
            <a:off x="5913755" y="1482725"/>
            <a:ext cx="366395" cy="7219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s 5"/>
          <p:cNvSpPr/>
          <p:nvPr/>
        </p:nvSpPr>
        <p:spPr>
          <a:xfrm>
            <a:off x="4974590" y="-11430"/>
            <a:ext cx="7254240" cy="68814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Content Placeholder 3" descr="D:\Staple\Satori\closeup-shot-blac-ink-water.jpgcloseup-shot-blac-ink-water"/>
          <p:cNvPicPr>
            <a:picLocks noChangeAspect="1"/>
          </p:cNvPicPr>
          <p:nvPr>
            <p:ph sz="half" idx="1"/>
          </p:nvPr>
        </p:nvPicPr>
        <p:blipFill>
          <a:blip r:embed="rId1">
            <a:alphaModFix amt="20000"/>
            <a:grayscl/>
          </a:blip>
          <a:srcRect t="7867" b="7867"/>
          <a:stretch>
            <a:fillRect/>
          </a:stretch>
        </p:blipFill>
        <p:spPr>
          <a:xfrm>
            <a:off x="0" y="-12065"/>
            <a:ext cx="12228830" cy="6870065"/>
          </a:xfrm>
          <a:prstGeom prst="rect">
            <a:avLst/>
          </a:prstGeom>
        </p:spPr>
      </p:pic>
      <p:sp>
        <p:nvSpPr>
          <p:cNvPr id="12" name="Text Box 11"/>
          <p:cNvSpPr txBox="1"/>
          <p:nvPr/>
        </p:nvSpPr>
        <p:spPr>
          <a:xfrm>
            <a:off x="5570220" y="1156970"/>
            <a:ext cx="5541010" cy="1168400"/>
          </a:xfrm>
          <a:prstGeom prst="rect">
            <a:avLst/>
          </a:prstGeom>
          <a:noFill/>
        </p:spPr>
        <p:txBody>
          <a:bodyPr wrap="square" rtlCol="0">
            <a:spAutoFit/>
          </a:bodyPr>
          <a:p>
            <a:pPr algn="l"/>
            <a:r>
              <a:rPr lang="en-US" sz="14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400">
              <a:solidFill>
                <a:schemeClr val="bg1"/>
              </a:solidFill>
              <a:latin typeface="Montserrat" panose="00000500000000000000" charset="0"/>
              <a:cs typeface="Montserrat" panose="00000500000000000000" charset="0"/>
            </a:endParaRPr>
          </a:p>
        </p:txBody>
      </p:sp>
      <p:sp>
        <p:nvSpPr>
          <p:cNvPr id="7" name="Text Box 6"/>
          <p:cNvSpPr txBox="1"/>
          <p:nvPr/>
        </p:nvSpPr>
        <p:spPr>
          <a:xfrm>
            <a:off x="5570220" y="2903220"/>
            <a:ext cx="5541010" cy="1168400"/>
          </a:xfrm>
          <a:prstGeom prst="rect">
            <a:avLst/>
          </a:prstGeom>
          <a:noFill/>
        </p:spPr>
        <p:txBody>
          <a:bodyPr wrap="square" rtlCol="0">
            <a:spAutoFit/>
          </a:bodyPr>
          <a:p>
            <a:pPr algn="l"/>
            <a:r>
              <a:rPr lang="en-US" sz="14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400">
              <a:solidFill>
                <a:schemeClr val="bg1"/>
              </a:solidFill>
              <a:latin typeface="Montserrat" panose="00000500000000000000" charset="0"/>
              <a:cs typeface="Montserrat" panose="00000500000000000000" charset="0"/>
            </a:endParaRPr>
          </a:p>
        </p:txBody>
      </p:sp>
      <p:sp>
        <p:nvSpPr>
          <p:cNvPr id="8" name="Text Box 7"/>
          <p:cNvSpPr txBox="1"/>
          <p:nvPr/>
        </p:nvSpPr>
        <p:spPr>
          <a:xfrm>
            <a:off x="5570220" y="4664075"/>
            <a:ext cx="5541010" cy="1168400"/>
          </a:xfrm>
          <a:prstGeom prst="rect">
            <a:avLst/>
          </a:prstGeom>
          <a:noFill/>
        </p:spPr>
        <p:txBody>
          <a:bodyPr wrap="square" rtlCol="0">
            <a:spAutoFit/>
          </a:bodyPr>
          <a:p>
            <a:pPr algn="l"/>
            <a:r>
              <a:rPr lang="en-US" sz="14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400">
              <a:solidFill>
                <a:schemeClr val="bg1"/>
              </a:solidFill>
              <a:latin typeface="Montserrat" panose="00000500000000000000" charset="0"/>
              <a:cs typeface="Montserrat" panose="00000500000000000000" charset="0"/>
            </a:endParaRPr>
          </a:p>
        </p:txBody>
      </p:sp>
      <p:sp>
        <p:nvSpPr>
          <p:cNvPr id="20" name="Rectangles 19"/>
          <p:cNvSpPr/>
          <p:nvPr/>
        </p:nvSpPr>
        <p:spPr>
          <a:xfrm>
            <a:off x="-635" y="2760345"/>
            <a:ext cx="4974590" cy="13373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sp>
        <p:nvSpPr>
          <p:cNvPr id="13" name="Oval 12"/>
          <p:cNvSpPr/>
          <p:nvPr/>
        </p:nvSpPr>
        <p:spPr>
          <a:xfrm>
            <a:off x="4578350" y="1334770"/>
            <a:ext cx="812800" cy="812800"/>
          </a:xfrm>
          <a:prstGeom prst="ellipse">
            <a:avLst/>
          </a:prstGeom>
          <a:solidFill>
            <a:schemeClr val="tx1"/>
          </a:solidFill>
          <a:ln w="57150">
            <a:solidFill>
              <a:schemeClr val="bg1"/>
            </a:solidFill>
          </a:ln>
          <a:effectLst>
            <a:outerShdw blurRad="101600" dist="508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sp>
        <p:nvSpPr>
          <p:cNvPr id="9" name="Text Box 8"/>
          <p:cNvSpPr txBox="1"/>
          <p:nvPr/>
        </p:nvSpPr>
        <p:spPr>
          <a:xfrm>
            <a:off x="4719955" y="1280160"/>
            <a:ext cx="530225" cy="922020"/>
          </a:xfrm>
          <a:prstGeom prst="rect">
            <a:avLst/>
          </a:prstGeom>
          <a:noFill/>
        </p:spPr>
        <p:txBody>
          <a:bodyPr wrap="none" rtlCol="0">
            <a:spAutoFit/>
          </a:bodyPr>
          <a:p>
            <a:r>
              <a:rPr lang="en-US" sz="5400" b="1">
                <a:solidFill>
                  <a:schemeClr val="bg1"/>
                </a:solidFill>
                <a:latin typeface="Montserrat" panose="00000500000000000000" charset="0"/>
                <a:cs typeface="Montserrat" panose="00000500000000000000" charset="0"/>
              </a:rPr>
              <a:t>1</a:t>
            </a:r>
            <a:endParaRPr lang="en-US" sz="5400" b="1">
              <a:solidFill>
                <a:schemeClr val="bg1"/>
              </a:solidFill>
              <a:latin typeface="Montserrat" panose="00000500000000000000" charset="0"/>
              <a:cs typeface="Montserrat" panose="00000500000000000000" charset="0"/>
            </a:endParaRPr>
          </a:p>
        </p:txBody>
      </p:sp>
      <p:sp>
        <p:nvSpPr>
          <p:cNvPr id="10" name="Oval 9"/>
          <p:cNvSpPr/>
          <p:nvPr/>
        </p:nvSpPr>
        <p:spPr>
          <a:xfrm>
            <a:off x="4578350" y="3087370"/>
            <a:ext cx="812800" cy="812800"/>
          </a:xfrm>
          <a:prstGeom prst="ellipse">
            <a:avLst/>
          </a:prstGeom>
          <a:solidFill>
            <a:schemeClr val="tx1"/>
          </a:solidFill>
          <a:ln w="57150">
            <a:solidFill>
              <a:schemeClr val="bg1"/>
            </a:solidFill>
          </a:ln>
          <a:effectLst>
            <a:outerShdw blurRad="101600" dist="508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sp>
        <p:nvSpPr>
          <p:cNvPr id="11" name="Text Box 10"/>
          <p:cNvSpPr txBox="1"/>
          <p:nvPr/>
        </p:nvSpPr>
        <p:spPr>
          <a:xfrm>
            <a:off x="4719955" y="3032760"/>
            <a:ext cx="530225" cy="922020"/>
          </a:xfrm>
          <a:prstGeom prst="rect">
            <a:avLst/>
          </a:prstGeom>
          <a:noFill/>
        </p:spPr>
        <p:txBody>
          <a:bodyPr wrap="none" rtlCol="0">
            <a:spAutoFit/>
          </a:bodyPr>
          <a:p>
            <a:r>
              <a:rPr lang="en-US" sz="5400" b="1">
                <a:solidFill>
                  <a:schemeClr val="bg1"/>
                </a:solidFill>
                <a:latin typeface="Montserrat" panose="00000500000000000000" charset="0"/>
                <a:cs typeface="Montserrat" panose="00000500000000000000" charset="0"/>
              </a:rPr>
              <a:t>2</a:t>
            </a:r>
            <a:endParaRPr lang="en-US" sz="5400" b="1">
              <a:solidFill>
                <a:schemeClr val="bg1"/>
              </a:solidFill>
              <a:latin typeface="Montserrat" panose="00000500000000000000" charset="0"/>
              <a:cs typeface="Montserrat" panose="00000500000000000000" charset="0"/>
            </a:endParaRPr>
          </a:p>
        </p:txBody>
      </p:sp>
      <p:sp>
        <p:nvSpPr>
          <p:cNvPr id="15" name="Oval 14"/>
          <p:cNvSpPr/>
          <p:nvPr/>
        </p:nvSpPr>
        <p:spPr>
          <a:xfrm>
            <a:off x="4578350" y="4782820"/>
            <a:ext cx="812800" cy="812800"/>
          </a:xfrm>
          <a:prstGeom prst="ellipse">
            <a:avLst/>
          </a:prstGeom>
          <a:solidFill>
            <a:schemeClr val="tx1"/>
          </a:solidFill>
          <a:ln w="57150">
            <a:solidFill>
              <a:schemeClr val="bg1"/>
            </a:solidFill>
          </a:ln>
          <a:effectLst>
            <a:outerShdw blurRad="101600" dist="508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sp>
        <p:nvSpPr>
          <p:cNvPr id="16" name="Text Box 15"/>
          <p:cNvSpPr txBox="1"/>
          <p:nvPr/>
        </p:nvSpPr>
        <p:spPr>
          <a:xfrm>
            <a:off x="4719955" y="4728210"/>
            <a:ext cx="530225" cy="922020"/>
          </a:xfrm>
          <a:prstGeom prst="rect">
            <a:avLst/>
          </a:prstGeom>
          <a:noFill/>
        </p:spPr>
        <p:txBody>
          <a:bodyPr wrap="none" rtlCol="0">
            <a:spAutoFit/>
          </a:bodyPr>
          <a:p>
            <a:r>
              <a:rPr lang="en-US" sz="5400" b="1">
                <a:solidFill>
                  <a:schemeClr val="bg1"/>
                </a:solidFill>
                <a:latin typeface="Montserrat" panose="00000500000000000000" charset="0"/>
                <a:cs typeface="Montserrat" panose="00000500000000000000" charset="0"/>
              </a:rPr>
              <a:t>3</a:t>
            </a:r>
            <a:endParaRPr lang="en-US" sz="5400" b="1">
              <a:solidFill>
                <a:schemeClr val="bg1"/>
              </a:solidFill>
              <a:latin typeface="Montserrat" panose="00000500000000000000" charset="0"/>
              <a:cs typeface="Montserrat" panose="00000500000000000000" charset="0"/>
            </a:endParaRPr>
          </a:p>
        </p:txBody>
      </p:sp>
      <p:pic>
        <p:nvPicPr>
          <p:cNvPr id="17" name="Content Placeholder 16" descr="C:\Users\Modern15\Downloads\smart-asian-startup-small-entrepreneur-standing-confident-portrait-with-friends-partner-casual-meeting-brainstorm-with-white-board-business-financce-paper-chart-anslysis-office-background.jpgsmart-asian-startup-small-entrepreneur-standing-confident-portrait-with-friends-partner-casual-meeting-brainstorm-with-white-board-business-financce-paper-chart-anslysis-office-background"/>
          <p:cNvPicPr>
            <a:picLocks noChangeAspect="1"/>
          </p:cNvPicPr>
          <p:nvPr>
            <p:ph sz="half" idx="2"/>
          </p:nvPr>
        </p:nvPicPr>
        <p:blipFill>
          <a:blip r:embed="rId2">
            <a:grayscl/>
          </a:blip>
          <a:srcRect/>
          <a:stretch>
            <a:fillRect/>
          </a:stretch>
        </p:blipFill>
        <p:spPr>
          <a:xfrm>
            <a:off x="876935" y="1769110"/>
            <a:ext cx="3119755" cy="33197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Title 18"/>
          <p:cNvSpPr>
            <a:spLocks noGrp="1"/>
          </p:cNvSpPr>
          <p:nvPr>
            <p:ph type="title"/>
          </p:nvPr>
        </p:nvSpPr>
        <p:spPr/>
        <p:txBody>
          <a:bodyPr/>
          <a:p>
            <a:endParaRPr lang="en-US">
              <a:latin typeface="Montserrat" panose="00000500000000000000" charset="0"/>
              <a:cs typeface="Montserrat" panose="00000500000000000000" charset="0"/>
            </a:endParaRPr>
          </a:p>
        </p:txBody>
      </p:sp>
      <p:sp>
        <p:nvSpPr>
          <p:cNvPr id="5" name="Rectangles 4"/>
          <p:cNvSpPr/>
          <p:nvPr/>
        </p:nvSpPr>
        <p:spPr>
          <a:xfrm>
            <a:off x="-1270" y="-24130"/>
            <a:ext cx="12208510" cy="316611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descr="D:\Staple\Satori\abstract-formed-by-color-dissolving-water.jpgabstract-formed-by-color-dissolving-water"/>
          <p:cNvPicPr>
            <a:picLocks noChangeAspect="1"/>
          </p:cNvPicPr>
          <p:nvPr/>
        </p:nvPicPr>
        <p:blipFill>
          <a:blip r:embed="rId1">
            <a:alphaModFix amt="20000"/>
            <a:grayscl/>
          </a:blip>
          <a:srcRect t="28967" b="28967"/>
          <a:stretch>
            <a:fillRect/>
          </a:stretch>
        </p:blipFill>
        <p:spPr>
          <a:xfrm>
            <a:off x="-1905" y="-64135"/>
            <a:ext cx="12193905" cy="4057015"/>
          </a:xfrm>
          <a:prstGeom prst="rect">
            <a:avLst/>
          </a:prstGeom>
        </p:spPr>
      </p:pic>
      <p:sp>
        <p:nvSpPr>
          <p:cNvPr id="10" name="Rectangles 9"/>
          <p:cNvSpPr/>
          <p:nvPr/>
        </p:nvSpPr>
        <p:spPr>
          <a:xfrm>
            <a:off x="0" y="3141980"/>
            <a:ext cx="12182475" cy="37109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descr="mand-holding-cup"/>
          <p:cNvPicPr>
            <a:picLocks noChangeAspect="1"/>
          </p:cNvPicPr>
          <p:nvPr/>
        </p:nvPicPr>
        <p:blipFill>
          <a:blip r:embed="rId2"/>
          <a:srcRect/>
          <a:stretch>
            <a:fillRect/>
          </a:stretch>
        </p:blipFill>
        <p:spPr>
          <a:xfrm>
            <a:off x="1794510" y="2044700"/>
            <a:ext cx="1914525" cy="1941830"/>
          </a:xfrm>
          <a:prstGeom prst="ellipse">
            <a:avLst/>
          </a:prstGeom>
          <a:ln w="76200">
            <a:solidFill>
              <a:schemeClr val="bg1"/>
            </a:solidFill>
          </a:ln>
        </p:spPr>
      </p:pic>
      <p:sp>
        <p:nvSpPr>
          <p:cNvPr id="14" name="Text Box 13"/>
          <p:cNvSpPr txBox="1"/>
          <p:nvPr/>
        </p:nvSpPr>
        <p:spPr>
          <a:xfrm>
            <a:off x="1381760" y="4512310"/>
            <a:ext cx="2597785" cy="1938020"/>
          </a:xfrm>
          <a:prstGeom prst="rect">
            <a:avLst/>
          </a:prstGeom>
          <a:noFill/>
        </p:spPr>
        <p:txBody>
          <a:bodyPr wrap="square" rtlCol="0">
            <a:spAutoFit/>
          </a:bodyPr>
          <a:p>
            <a:pPr algn="ctr"/>
            <a:r>
              <a:rPr lang="en-US" sz="12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bg1"/>
              </a:solidFill>
              <a:latin typeface="Montserrat" panose="00000500000000000000" charset="0"/>
              <a:cs typeface="Montserrat" panose="00000500000000000000" charset="0"/>
            </a:endParaRPr>
          </a:p>
        </p:txBody>
      </p:sp>
      <p:sp>
        <p:nvSpPr>
          <p:cNvPr id="11" name="Text Box 10"/>
          <p:cNvSpPr txBox="1"/>
          <p:nvPr/>
        </p:nvSpPr>
        <p:spPr>
          <a:xfrm>
            <a:off x="1410335" y="4140835"/>
            <a:ext cx="2597785" cy="275590"/>
          </a:xfrm>
          <a:prstGeom prst="rect">
            <a:avLst/>
          </a:prstGeom>
          <a:noFill/>
        </p:spPr>
        <p:txBody>
          <a:bodyPr wrap="square" rtlCol="0">
            <a:spAutoFit/>
          </a:bodyPr>
          <a:p>
            <a:pPr algn="ctr"/>
            <a:r>
              <a:rPr lang="en-US" sz="1200" b="1">
                <a:solidFill>
                  <a:schemeClr val="bg1"/>
                </a:solidFill>
                <a:latin typeface="Montserrat" panose="00000500000000000000" charset="0"/>
                <a:cs typeface="Montserrat" panose="00000500000000000000" charset="0"/>
              </a:rPr>
              <a:t>Lorem ipsum</a:t>
            </a:r>
            <a:endParaRPr lang="en-US" sz="1200" b="1">
              <a:solidFill>
                <a:schemeClr val="bg1"/>
              </a:solidFill>
              <a:latin typeface="Montserrat" panose="00000500000000000000" charset="0"/>
              <a:cs typeface="Montserrat" panose="00000500000000000000" charset="0"/>
            </a:endParaRPr>
          </a:p>
        </p:txBody>
      </p:sp>
      <p:pic>
        <p:nvPicPr>
          <p:cNvPr id="12" name="Content Placeholder 6" descr="mand-holding-cup"/>
          <p:cNvPicPr>
            <a:picLocks noChangeAspect="1"/>
          </p:cNvPicPr>
          <p:nvPr/>
        </p:nvPicPr>
        <p:blipFill>
          <a:blip r:embed="rId2"/>
          <a:srcRect/>
          <a:stretch>
            <a:fillRect/>
          </a:stretch>
        </p:blipFill>
        <p:spPr>
          <a:xfrm>
            <a:off x="5033010" y="2044700"/>
            <a:ext cx="1914525" cy="1941830"/>
          </a:xfrm>
          <a:prstGeom prst="ellipse">
            <a:avLst/>
          </a:prstGeom>
          <a:ln w="76200">
            <a:solidFill>
              <a:schemeClr val="bg1"/>
            </a:solidFill>
          </a:ln>
        </p:spPr>
      </p:pic>
      <p:sp>
        <p:nvSpPr>
          <p:cNvPr id="13" name="Text Box 12"/>
          <p:cNvSpPr txBox="1"/>
          <p:nvPr/>
        </p:nvSpPr>
        <p:spPr>
          <a:xfrm>
            <a:off x="4620260" y="4512310"/>
            <a:ext cx="2597785" cy="1938020"/>
          </a:xfrm>
          <a:prstGeom prst="rect">
            <a:avLst/>
          </a:prstGeom>
          <a:noFill/>
        </p:spPr>
        <p:txBody>
          <a:bodyPr wrap="square" rtlCol="0">
            <a:spAutoFit/>
          </a:bodyPr>
          <a:p>
            <a:pPr algn="ctr"/>
            <a:r>
              <a:rPr lang="en-US" sz="12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bg1"/>
              </a:solidFill>
              <a:latin typeface="Montserrat" panose="00000500000000000000" charset="0"/>
              <a:cs typeface="Montserrat" panose="00000500000000000000" charset="0"/>
            </a:endParaRPr>
          </a:p>
        </p:txBody>
      </p:sp>
      <p:sp>
        <p:nvSpPr>
          <p:cNvPr id="8" name="Text Box 7"/>
          <p:cNvSpPr txBox="1"/>
          <p:nvPr/>
        </p:nvSpPr>
        <p:spPr>
          <a:xfrm>
            <a:off x="4648835" y="4140835"/>
            <a:ext cx="2597785" cy="275590"/>
          </a:xfrm>
          <a:prstGeom prst="rect">
            <a:avLst/>
          </a:prstGeom>
          <a:noFill/>
        </p:spPr>
        <p:txBody>
          <a:bodyPr wrap="square" rtlCol="0">
            <a:spAutoFit/>
          </a:bodyPr>
          <a:p>
            <a:pPr algn="ctr"/>
            <a:r>
              <a:rPr lang="en-US" sz="1200" b="1">
                <a:solidFill>
                  <a:schemeClr val="bg1"/>
                </a:solidFill>
                <a:latin typeface="Montserrat" panose="00000500000000000000" charset="0"/>
                <a:cs typeface="Montserrat" panose="00000500000000000000" charset="0"/>
              </a:rPr>
              <a:t>Lorem ipsum</a:t>
            </a:r>
            <a:endParaRPr lang="en-US" sz="1200" b="1">
              <a:solidFill>
                <a:schemeClr val="bg1"/>
              </a:solidFill>
              <a:latin typeface="Montserrat" panose="00000500000000000000" charset="0"/>
              <a:cs typeface="Montserrat" panose="00000500000000000000" charset="0"/>
            </a:endParaRPr>
          </a:p>
        </p:txBody>
      </p:sp>
      <p:pic>
        <p:nvPicPr>
          <p:cNvPr id="16" name="Content Placeholder 6" descr="mand-holding-cup"/>
          <p:cNvPicPr>
            <a:picLocks noChangeAspect="1"/>
          </p:cNvPicPr>
          <p:nvPr/>
        </p:nvPicPr>
        <p:blipFill>
          <a:blip r:embed="rId2"/>
          <a:srcRect/>
          <a:stretch>
            <a:fillRect/>
          </a:stretch>
        </p:blipFill>
        <p:spPr>
          <a:xfrm>
            <a:off x="8385810" y="2044700"/>
            <a:ext cx="1914525" cy="1941830"/>
          </a:xfrm>
          <a:prstGeom prst="ellipse">
            <a:avLst/>
          </a:prstGeom>
          <a:ln w="76200">
            <a:solidFill>
              <a:schemeClr val="bg1"/>
            </a:solidFill>
          </a:ln>
        </p:spPr>
      </p:pic>
      <p:sp>
        <p:nvSpPr>
          <p:cNvPr id="17" name="Text Box 16"/>
          <p:cNvSpPr txBox="1"/>
          <p:nvPr/>
        </p:nvSpPr>
        <p:spPr>
          <a:xfrm>
            <a:off x="7973060" y="4512310"/>
            <a:ext cx="2597785" cy="1938020"/>
          </a:xfrm>
          <a:prstGeom prst="rect">
            <a:avLst/>
          </a:prstGeom>
          <a:noFill/>
        </p:spPr>
        <p:txBody>
          <a:bodyPr wrap="square" rtlCol="0">
            <a:spAutoFit/>
          </a:bodyPr>
          <a:p>
            <a:pPr algn="ctr"/>
            <a:r>
              <a:rPr lang="en-US" sz="12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bg1"/>
              </a:solidFill>
              <a:latin typeface="Montserrat" panose="00000500000000000000" charset="0"/>
              <a:cs typeface="Montserrat" panose="00000500000000000000" charset="0"/>
            </a:endParaRPr>
          </a:p>
        </p:txBody>
      </p:sp>
      <p:sp>
        <p:nvSpPr>
          <p:cNvPr id="18" name="Text Box 17"/>
          <p:cNvSpPr txBox="1"/>
          <p:nvPr/>
        </p:nvSpPr>
        <p:spPr>
          <a:xfrm>
            <a:off x="8001635" y="4140835"/>
            <a:ext cx="2597785" cy="275590"/>
          </a:xfrm>
          <a:prstGeom prst="rect">
            <a:avLst/>
          </a:prstGeom>
          <a:noFill/>
        </p:spPr>
        <p:txBody>
          <a:bodyPr wrap="square" rtlCol="0">
            <a:spAutoFit/>
          </a:bodyPr>
          <a:p>
            <a:pPr algn="ctr"/>
            <a:r>
              <a:rPr lang="en-US" sz="1200" b="1">
                <a:solidFill>
                  <a:schemeClr val="bg1"/>
                </a:solidFill>
                <a:latin typeface="Montserrat" panose="00000500000000000000" charset="0"/>
                <a:cs typeface="Montserrat" panose="00000500000000000000" charset="0"/>
              </a:rPr>
              <a:t>Lorem ipsum</a:t>
            </a:r>
            <a:endParaRPr lang="en-US" sz="1200" b="1">
              <a:solidFill>
                <a:schemeClr val="bg1"/>
              </a:solidFill>
              <a:latin typeface="Montserrat" panose="00000500000000000000" charset="0"/>
              <a:cs typeface="Montserrat" panose="00000500000000000000" charset="0"/>
            </a:endParaRPr>
          </a:p>
        </p:txBody>
      </p:sp>
      <p:sp>
        <p:nvSpPr>
          <p:cNvPr id="22" name="Text Box 21"/>
          <p:cNvSpPr txBox="1"/>
          <p:nvPr/>
        </p:nvSpPr>
        <p:spPr>
          <a:xfrm>
            <a:off x="4766310" y="822325"/>
            <a:ext cx="2639060" cy="521970"/>
          </a:xfrm>
          <a:prstGeom prst="rect">
            <a:avLst/>
          </a:prstGeom>
          <a:noFill/>
        </p:spPr>
        <p:txBody>
          <a:bodyPr wrap="none" rtlCol="0" anchor="t">
            <a:spAutoFit/>
          </a:bodyPr>
          <a:p>
            <a:r>
              <a:rPr lang="en-US" sz="2800" b="1">
                <a:solidFill>
                  <a:schemeClr val="bg1"/>
                </a:solidFill>
                <a:latin typeface="Montserrat" panose="00000500000000000000" charset="0"/>
                <a:cs typeface="Montserrat" panose="00000500000000000000" charset="0"/>
                <a:sym typeface="+mn-ea"/>
              </a:rPr>
              <a:t>Lorem ipsum</a:t>
            </a:r>
            <a:endParaRPr lang="en-US" sz="2800" b="1">
              <a:solidFill>
                <a:schemeClr val="bg1"/>
              </a:solidFill>
              <a:latin typeface="Montserrat" panose="00000500000000000000" charset="0"/>
              <a:cs typeface="Montserrat" panose="00000500000000000000" charset="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endParaRPr lang="en-US"/>
          </a:p>
        </p:txBody>
      </p:sp>
      <p:sp>
        <p:nvSpPr>
          <p:cNvPr id="18" name="Rectangles 17"/>
          <p:cNvSpPr/>
          <p:nvPr/>
        </p:nvSpPr>
        <p:spPr>
          <a:xfrm>
            <a:off x="0" y="-13335"/>
            <a:ext cx="12192000" cy="69145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4" name="Picture 23" descr="D:\Staple\Satori\ink.jpgink"/>
          <p:cNvPicPr>
            <a:picLocks noChangeAspect="1"/>
          </p:cNvPicPr>
          <p:nvPr/>
        </p:nvPicPr>
        <p:blipFill>
          <a:blip r:embed="rId1">
            <a:alphaModFix amt="40000"/>
            <a:grayscl/>
          </a:blip>
          <a:srcRect l="247" r="247"/>
          <a:stretch>
            <a:fillRect/>
          </a:stretch>
        </p:blipFill>
        <p:spPr>
          <a:xfrm>
            <a:off x="1800860" y="-13970"/>
            <a:ext cx="10391140" cy="6935470"/>
          </a:xfrm>
          <a:prstGeom prst="rect">
            <a:avLst/>
          </a:prstGeom>
        </p:spPr>
      </p:pic>
      <p:sp>
        <p:nvSpPr>
          <p:cNvPr id="19" name="Freeform 18"/>
          <p:cNvSpPr/>
          <p:nvPr/>
        </p:nvSpPr>
        <p:spPr>
          <a:xfrm>
            <a:off x="0" y="-13335"/>
            <a:ext cx="8420100" cy="6926580"/>
          </a:xfrm>
          <a:custGeom>
            <a:avLst/>
            <a:gdLst>
              <a:gd name="connisteX0" fmla="*/ 0 w 6985000"/>
              <a:gd name="connsiteY0" fmla="*/ 0 h 6958330"/>
              <a:gd name="connisteX1" fmla="*/ 6985000 w 6985000"/>
              <a:gd name="connsiteY1" fmla="*/ 0 h 6958330"/>
              <a:gd name="connisteX2" fmla="*/ 2967990 w 6985000"/>
              <a:gd name="connsiteY2" fmla="*/ 6958330 h 6958330"/>
              <a:gd name="connisteX3" fmla="*/ 0 w 6985000"/>
              <a:gd name="connsiteY3" fmla="*/ 6958330 h 6958330"/>
              <a:gd name="connisteX4" fmla="*/ 0 w 6985000"/>
              <a:gd name="connsiteY4" fmla="*/ 0 h 695833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985000" h="6958330">
                <a:moveTo>
                  <a:pt x="0" y="0"/>
                </a:moveTo>
                <a:lnTo>
                  <a:pt x="6985000" y="0"/>
                </a:lnTo>
                <a:lnTo>
                  <a:pt x="2967990" y="6958330"/>
                </a:lnTo>
                <a:lnTo>
                  <a:pt x="0" y="695833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857500" y="2120900"/>
            <a:ext cx="6477000" cy="2616200"/>
          </a:xfrm>
          <a:prstGeom prst="rect">
            <a:avLst/>
          </a:prstGeom>
          <a:solidFill>
            <a:schemeClr val="bg1"/>
          </a:solidFill>
          <a:ln>
            <a:noFill/>
          </a:ln>
          <a:effectLst>
            <a:outerShdw blurRad="254000" dist="127000" dir="27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Content Placeholder 5" descr="D:\Staple\Satori\Final File\PNG File\Satori_PNG_File-01.pngSatori_PNG_File-01"/>
          <p:cNvPicPr>
            <a:picLocks noChangeAspect="1"/>
          </p:cNvPicPr>
          <p:nvPr>
            <p:ph idx="1"/>
          </p:nvPr>
        </p:nvPicPr>
        <p:blipFill>
          <a:blip r:embed="rId2"/>
          <a:srcRect t="-856" b="-300"/>
          <a:stretch>
            <a:fillRect/>
          </a:stretch>
        </p:blipFill>
        <p:spPr>
          <a:xfrm>
            <a:off x="3612515" y="2517140"/>
            <a:ext cx="4966970" cy="18516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 name="Title 106"/>
          <p:cNvSpPr>
            <a:spLocks noGrp="1"/>
          </p:cNvSpPr>
          <p:nvPr>
            <p:ph type="title"/>
          </p:nvPr>
        </p:nvSpPr>
        <p:spPr/>
        <p:txBody>
          <a:bodyPr/>
          <a:p>
            <a:endParaRPr lang="en-US"/>
          </a:p>
        </p:txBody>
      </p:sp>
      <p:sp>
        <p:nvSpPr>
          <p:cNvPr id="18" name="Rectangles 17"/>
          <p:cNvSpPr/>
          <p:nvPr/>
        </p:nvSpPr>
        <p:spPr>
          <a:xfrm>
            <a:off x="0" y="-13335"/>
            <a:ext cx="12192000" cy="69145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4" name="Picture 23" descr="D:\Staple\Satori\closeup-shot-blac-ink-water.jpgcloseup-shot-blac-ink-water"/>
          <p:cNvPicPr>
            <a:picLocks noChangeAspect="1"/>
          </p:cNvPicPr>
          <p:nvPr/>
        </p:nvPicPr>
        <p:blipFill>
          <a:blip r:embed="rId1">
            <a:alphaModFix amt="20000"/>
            <a:grayscl/>
            <a:lum bright="24000" contrast="-30000"/>
          </a:blip>
          <a:srcRect l="16668" r="16668"/>
          <a:stretch>
            <a:fillRect/>
          </a:stretch>
        </p:blipFill>
        <p:spPr>
          <a:xfrm>
            <a:off x="0" y="0"/>
            <a:ext cx="6935470" cy="6935470"/>
          </a:xfrm>
          <a:prstGeom prst="rect">
            <a:avLst/>
          </a:prstGeom>
        </p:spPr>
      </p:pic>
      <p:sp>
        <p:nvSpPr>
          <p:cNvPr id="28" name="Text Box 27"/>
          <p:cNvSpPr txBox="1"/>
          <p:nvPr/>
        </p:nvSpPr>
        <p:spPr>
          <a:xfrm>
            <a:off x="457200" y="735648"/>
            <a:ext cx="4112260" cy="583565"/>
          </a:xfrm>
          <a:prstGeom prst="rect">
            <a:avLst/>
          </a:prstGeom>
          <a:noFill/>
        </p:spPr>
        <p:txBody>
          <a:bodyPr wrap="square" rtlCol="0" anchor="t">
            <a:spAutoFit/>
          </a:bodyPr>
          <a:p>
            <a:pPr>
              <a:lnSpc>
                <a:spcPct val="80000"/>
              </a:lnSpc>
              <a:spcBef>
                <a:spcPts val="0"/>
              </a:spcBef>
              <a:spcAft>
                <a:spcPts val="0"/>
              </a:spcAft>
            </a:pPr>
            <a:r>
              <a:rPr lang="en-US" sz="4000" b="1">
                <a:solidFill>
                  <a:schemeClr val="bg1"/>
                </a:solidFill>
                <a:latin typeface="Montserrat" panose="00000500000000000000" charset="0"/>
                <a:cs typeface="Montserrat" panose="00000500000000000000" charset="0"/>
                <a:sym typeface="+mn-ea"/>
              </a:rPr>
              <a:t>Content </a:t>
            </a:r>
            <a:endParaRPr lang="en-US" sz="4000" b="1">
              <a:solidFill>
                <a:schemeClr val="bg1"/>
              </a:solidFill>
              <a:latin typeface="Montserrat" panose="00000500000000000000" charset="0"/>
              <a:cs typeface="Montserrat" panose="00000500000000000000" charset="0"/>
              <a:sym typeface="+mn-ea"/>
            </a:endParaRPr>
          </a:p>
        </p:txBody>
      </p:sp>
      <p:sp>
        <p:nvSpPr>
          <p:cNvPr id="10" name="Rectangles 9"/>
          <p:cNvSpPr/>
          <p:nvPr/>
        </p:nvSpPr>
        <p:spPr>
          <a:xfrm>
            <a:off x="6934200" y="1073150"/>
            <a:ext cx="4940300" cy="471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810000" y="1390650"/>
            <a:ext cx="7696200" cy="4076700"/>
          </a:xfrm>
          <a:prstGeom prst="rect">
            <a:avLst/>
          </a:prstGeom>
          <a:solidFill>
            <a:schemeClr val="bg1"/>
          </a:solidFill>
          <a:ln>
            <a:noFill/>
          </a:ln>
          <a:effectLst>
            <a:outerShdw blurRad="254000" dist="127000" dir="27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Content Placeholder 10" descr="D:\Staple\Satori\Final File\PNG File\Satori_PNG_File-02.pngSatori_PNG_File-02"/>
          <p:cNvPicPr>
            <a:picLocks noChangeAspect="1"/>
          </p:cNvPicPr>
          <p:nvPr>
            <p:ph sz="half" idx="1"/>
          </p:nvPr>
        </p:nvPicPr>
        <p:blipFill>
          <a:blip r:embed="rId2"/>
          <a:srcRect t="1498" b="1498"/>
          <a:stretch>
            <a:fillRect/>
          </a:stretch>
        </p:blipFill>
        <p:spPr>
          <a:xfrm>
            <a:off x="457200" y="5659120"/>
            <a:ext cx="2628265" cy="939800"/>
          </a:xfrm>
          <a:prstGeom prst="rect">
            <a:avLst/>
          </a:prstGeom>
        </p:spPr>
      </p:pic>
      <p:grpSp>
        <p:nvGrpSpPr>
          <p:cNvPr id="102" name="Group 101"/>
          <p:cNvGrpSpPr/>
          <p:nvPr/>
        </p:nvGrpSpPr>
        <p:grpSpPr>
          <a:xfrm>
            <a:off x="4164330" y="2094865"/>
            <a:ext cx="3645535" cy="2668905"/>
            <a:chOff x="6558" y="3096"/>
            <a:chExt cx="5741" cy="4203"/>
          </a:xfrm>
        </p:grpSpPr>
        <p:grpSp>
          <p:nvGrpSpPr>
            <p:cNvPr id="14" name="Group 13"/>
            <p:cNvGrpSpPr/>
            <p:nvPr/>
          </p:nvGrpSpPr>
          <p:grpSpPr>
            <a:xfrm>
              <a:off x="6558" y="3096"/>
              <a:ext cx="2372" cy="435"/>
              <a:chOff x="6558" y="3096"/>
              <a:chExt cx="2372" cy="435"/>
            </a:xfrm>
          </p:grpSpPr>
          <p:sp>
            <p:nvSpPr>
              <p:cNvPr id="41" name="Text Box 40"/>
              <p:cNvSpPr txBox="1"/>
              <p:nvPr/>
            </p:nvSpPr>
            <p:spPr>
              <a:xfrm>
                <a:off x="7068" y="3097"/>
                <a:ext cx="1862"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13" name="Text Box 12"/>
              <p:cNvSpPr txBox="1"/>
              <p:nvPr/>
            </p:nvSpPr>
            <p:spPr>
              <a:xfrm>
                <a:off x="6558" y="3096"/>
                <a:ext cx="545"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01</a:t>
                </a:r>
                <a:endParaRPr lang="en-US" sz="1200" b="1">
                  <a:solidFill>
                    <a:schemeClr val="tx1"/>
                  </a:solidFill>
                  <a:latin typeface="Montserrat" panose="00000500000000000000" charset="0"/>
                  <a:cs typeface="Montserrat" panose="00000500000000000000" charset="0"/>
                  <a:sym typeface="+mn-ea"/>
                </a:endParaRPr>
              </a:p>
            </p:txBody>
          </p:sp>
        </p:grpSp>
        <p:grpSp>
          <p:nvGrpSpPr>
            <p:cNvPr id="15" name="Group 14"/>
            <p:cNvGrpSpPr/>
            <p:nvPr/>
          </p:nvGrpSpPr>
          <p:grpSpPr>
            <a:xfrm>
              <a:off x="6558" y="3567"/>
              <a:ext cx="2456" cy="435"/>
              <a:chOff x="6558" y="3096"/>
              <a:chExt cx="2456" cy="435"/>
            </a:xfrm>
          </p:grpSpPr>
          <p:sp>
            <p:nvSpPr>
              <p:cNvPr id="16" name="Text Box 15"/>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17" name="Text Box 16"/>
              <p:cNvSpPr txBox="1"/>
              <p:nvPr/>
            </p:nvSpPr>
            <p:spPr>
              <a:xfrm>
                <a:off x="6558" y="3096"/>
                <a:ext cx="593"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02</a:t>
                </a:r>
                <a:endParaRPr lang="en-US" sz="1200" b="1">
                  <a:solidFill>
                    <a:schemeClr val="tx1"/>
                  </a:solidFill>
                  <a:latin typeface="Montserrat" panose="00000500000000000000" charset="0"/>
                  <a:cs typeface="Montserrat" panose="00000500000000000000" charset="0"/>
                  <a:sym typeface="+mn-ea"/>
                </a:endParaRPr>
              </a:p>
            </p:txBody>
          </p:sp>
        </p:grpSp>
        <p:grpSp>
          <p:nvGrpSpPr>
            <p:cNvPr id="20" name="Group 19"/>
            <p:cNvGrpSpPr/>
            <p:nvPr/>
          </p:nvGrpSpPr>
          <p:grpSpPr>
            <a:xfrm>
              <a:off x="6558" y="4038"/>
              <a:ext cx="2456" cy="435"/>
              <a:chOff x="6558" y="3096"/>
              <a:chExt cx="2456" cy="435"/>
            </a:xfrm>
          </p:grpSpPr>
          <p:sp>
            <p:nvSpPr>
              <p:cNvPr id="22" name="Text Box 21"/>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23" name="Text Box 22"/>
              <p:cNvSpPr txBox="1"/>
              <p:nvPr/>
            </p:nvSpPr>
            <p:spPr>
              <a:xfrm>
                <a:off x="6558" y="3096"/>
                <a:ext cx="593"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03</a:t>
                </a:r>
                <a:endParaRPr lang="en-US" sz="1200" b="1">
                  <a:solidFill>
                    <a:schemeClr val="tx1"/>
                  </a:solidFill>
                  <a:latin typeface="Montserrat" panose="00000500000000000000" charset="0"/>
                  <a:cs typeface="Montserrat" panose="00000500000000000000" charset="0"/>
                  <a:sym typeface="+mn-ea"/>
                </a:endParaRPr>
              </a:p>
            </p:txBody>
          </p:sp>
        </p:grpSp>
        <p:grpSp>
          <p:nvGrpSpPr>
            <p:cNvPr id="29" name="Group 28"/>
            <p:cNvGrpSpPr/>
            <p:nvPr/>
          </p:nvGrpSpPr>
          <p:grpSpPr>
            <a:xfrm>
              <a:off x="6558" y="4509"/>
              <a:ext cx="2456" cy="435"/>
              <a:chOff x="6558" y="3096"/>
              <a:chExt cx="2456" cy="435"/>
            </a:xfrm>
          </p:grpSpPr>
          <p:sp>
            <p:nvSpPr>
              <p:cNvPr id="30" name="Text Box 29"/>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31" name="Text Box 30"/>
              <p:cNvSpPr txBox="1"/>
              <p:nvPr/>
            </p:nvSpPr>
            <p:spPr>
              <a:xfrm>
                <a:off x="6558" y="3096"/>
                <a:ext cx="61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04</a:t>
                </a:r>
                <a:endParaRPr lang="en-US" sz="1200" b="1">
                  <a:solidFill>
                    <a:schemeClr val="tx1"/>
                  </a:solidFill>
                  <a:latin typeface="Montserrat" panose="00000500000000000000" charset="0"/>
                  <a:cs typeface="Montserrat" panose="00000500000000000000" charset="0"/>
                  <a:sym typeface="+mn-ea"/>
                </a:endParaRPr>
              </a:p>
            </p:txBody>
          </p:sp>
        </p:grpSp>
        <p:grpSp>
          <p:nvGrpSpPr>
            <p:cNvPr id="32" name="Group 31"/>
            <p:cNvGrpSpPr/>
            <p:nvPr/>
          </p:nvGrpSpPr>
          <p:grpSpPr>
            <a:xfrm>
              <a:off x="6558" y="4980"/>
              <a:ext cx="2456" cy="435"/>
              <a:chOff x="6558" y="3096"/>
              <a:chExt cx="2456" cy="435"/>
            </a:xfrm>
          </p:grpSpPr>
          <p:sp>
            <p:nvSpPr>
              <p:cNvPr id="33" name="Text Box 32"/>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34" name="Text Box 33"/>
              <p:cNvSpPr txBox="1"/>
              <p:nvPr/>
            </p:nvSpPr>
            <p:spPr>
              <a:xfrm>
                <a:off x="6558" y="3096"/>
                <a:ext cx="594"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05</a:t>
                </a:r>
                <a:endParaRPr lang="en-US" sz="1200" b="1">
                  <a:solidFill>
                    <a:schemeClr val="tx1"/>
                  </a:solidFill>
                  <a:latin typeface="Montserrat" panose="00000500000000000000" charset="0"/>
                  <a:cs typeface="Montserrat" panose="00000500000000000000" charset="0"/>
                  <a:sym typeface="+mn-ea"/>
                </a:endParaRPr>
              </a:p>
            </p:txBody>
          </p:sp>
        </p:grpSp>
        <p:grpSp>
          <p:nvGrpSpPr>
            <p:cNvPr id="35" name="Group 34"/>
            <p:cNvGrpSpPr/>
            <p:nvPr/>
          </p:nvGrpSpPr>
          <p:grpSpPr>
            <a:xfrm>
              <a:off x="6558" y="5451"/>
              <a:ext cx="2456" cy="435"/>
              <a:chOff x="6558" y="3096"/>
              <a:chExt cx="2456" cy="435"/>
            </a:xfrm>
          </p:grpSpPr>
          <p:sp>
            <p:nvSpPr>
              <p:cNvPr id="36" name="Text Box 35"/>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37" name="Text Box 36"/>
              <p:cNvSpPr txBox="1"/>
              <p:nvPr/>
            </p:nvSpPr>
            <p:spPr>
              <a:xfrm>
                <a:off x="6558" y="3096"/>
                <a:ext cx="604"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06</a:t>
                </a:r>
                <a:endParaRPr lang="en-US" sz="1200" b="1">
                  <a:solidFill>
                    <a:schemeClr val="tx1"/>
                  </a:solidFill>
                  <a:latin typeface="Montserrat" panose="00000500000000000000" charset="0"/>
                  <a:cs typeface="Montserrat" panose="00000500000000000000" charset="0"/>
                  <a:sym typeface="+mn-ea"/>
                </a:endParaRPr>
              </a:p>
            </p:txBody>
          </p:sp>
        </p:grpSp>
        <p:grpSp>
          <p:nvGrpSpPr>
            <p:cNvPr id="38" name="Group 37"/>
            <p:cNvGrpSpPr/>
            <p:nvPr/>
          </p:nvGrpSpPr>
          <p:grpSpPr>
            <a:xfrm>
              <a:off x="6558" y="5922"/>
              <a:ext cx="2456" cy="435"/>
              <a:chOff x="6558" y="3096"/>
              <a:chExt cx="2456" cy="435"/>
            </a:xfrm>
          </p:grpSpPr>
          <p:sp>
            <p:nvSpPr>
              <p:cNvPr id="39" name="Text Box 38"/>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40" name="Text Box 39"/>
              <p:cNvSpPr txBox="1"/>
              <p:nvPr/>
            </p:nvSpPr>
            <p:spPr>
              <a:xfrm>
                <a:off x="6558" y="3096"/>
                <a:ext cx="600"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07</a:t>
                </a:r>
                <a:endParaRPr lang="en-US" sz="1200" b="1">
                  <a:solidFill>
                    <a:schemeClr val="tx1"/>
                  </a:solidFill>
                  <a:latin typeface="Montserrat" panose="00000500000000000000" charset="0"/>
                  <a:cs typeface="Montserrat" panose="00000500000000000000" charset="0"/>
                  <a:sym typeface="+mn-ea"/>
                </a:endParaRPr>
              </a:p>
            </p:txBody>
          </p:sp>
        </p:grpSp>
        <p:grpSp>
          <p:nvGrpSpPr>
            <p:cNvPr id="42" name="Group 41"/>
            <p:cNvGrpSpPr/>
            <p:nvPr/>
          </p:nvGrpSpPr>
          <p:grpSpPr>
            <a:xfrm>
              <a:off x="6558" y="6393"/>
              <a:ext cx="2456" cy="435"/>
              <a:chOff x="6558" y="3096"/>
              <a:chExt cx="2456" cy="435"/>
            </a:xfrm>
          </p:grpSpPr>
          <p:sp>
            <p:nvSpPr>
              <p:cNvPr id="43" name="Text Box 42"/>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44" name="Text Box 43"/>
              <p:cNvSpPr txBox="1"/>
              <p:nvPr/>
            </p:nvSpPr>
            <p:spPr>
              <a:xfrm>
                <a:off x="6558" y="3096"/>
                <a:ext cx="609"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08</a:t>
                </a:r>
                <a:endParaRPr lang="en-US" sz="1200" b="1">
                  <a:solidFill>
                    <a:schemeClr val="tx1"/>
                  </a:solidFill>
                  <a:latin typeface="Montserrat" panose="00000500000000000000" charset="0"/>
                  <a:cs typeface="Montserrat" panose="00000500000000000000" charset="0"/>
                  <a:sym typeface="+mn-ea"/>
                </a:endParaRPr>
              </a:p>
            </p:txBody>
          </p:sp>
        </p:grpSp>
        <p:grpSp>
          <p:nvGrpSpPr>
            <p:cNvPr id="45" name="Group 44"/>
            <p:cNvGrpSpPr/>
            <p:nvPr/>
          </p:nvGrpSpPr>
          <p:grpSpPr>
            <a:xfrm>
              <a:off x="6558" y="6864"/>
              <a:ext cx="2456" cy="435"/>
              <a:chOff x="6558" y="3096"/>
              <a:chExt cx="2456" cy="435"/>
            </a:xfrm>
          </p:grpSpPr>
          <p:sp>
            <p:nvSpPr>
              <p:cNvPr id="46" name="Text Box 45"/>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47" name="Text Box 46"/>
              <p:cNvSpPr txBox="1"/>
              <p:nvPr/>
            </p:nvSpPr>
            <p:spPr>
              <a:xfrm>
                <a:off x="6558" y="3096"/>
                <a:ext cx="604"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09</a:t>
                </a:r>
                <a:endParaRPr lang="en-US" sz="1200" b="1">
                  <a:solidFill>
                    <a:schemeClr val="tx1"/>
                  </a:solidFill>
                  <a:latin typeface="Montserrat" panose="00000500000000000000" charset="0"/>
                  <a:cs typeface="Montserrat" panose="00000500000000000000" charset="0"/>
                  <a:sym typeface="+mn-ea"/>
                </a:endParaRPr>
              </a:p>
            </p:txBody>
          </p:sp>
        </p:grpSp>
        <p:grpSp>
          <p:nvGrpSpPr>
            <p:cNvPr id="48" name="Group 47"/>
            <p:cNvGrpSpPr/>
            <p:nvPr/>
          </p:nvGrpSpPr>
          <p:grpSpPr>
            <a:xfrm>
              <a:off x="9843" y="3096"/>
              <a:ext cx="2456" cy="435"/>
              <a:chOff x="6558" y="3096"/>
              <a:chExt cx="2456" cy="435"/>
            </a:xfrm>
          </p:grpSpPr>
          <p:sp>
            <p:nvSpPr>
              <p:cNvPr id="49" name="Text Box 48"/>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50" name="Text Box 49"/>
              <p:cNvSpPr txBox="1"/>
              <p:nvPr/>
            </p:nvSpPr>
            <p:spPr>
              <a:xfrm>
                <a:off x="6558" y="3096"/>
                <a:ext cx="545"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10</a:t>
                </a:r>
                <a:endParaRPr lang="en-US" sz="1200" b="1">
                  <a:solidFill>
                    <a:schemeClr val="tx1"/>
                  </a:solidFill>
                  <a:latin typeface="Montserrat" panose="00000500000000000000" charset="0"/>
                  <a:cs typeface="Montserrat" panose="00000500000000000000" charset="0"/>
                  <a:sym typeface="+mn-ea"/>
                </a:endParaRPr>
              </a:p>
            </p:txBody>
          </p:sp>
        </p:grpSp>
        <p:grpSp>
          <p:nvGrpSpPr>
            <p:cNvPr id="51" name="Group 50"/>
            <p:cNvGrpSpPr/>
            <p:nvPr/>
          </p:nvGrpSpPr>
          <p:grpSpPr>
            <a:xfrm>
              <a:off x="9843" y="3567"/>
              <a:ext cx="2456" cy="435"/>
              <a:chOff x="6558" y="3096"/>
              <a:chExt cx="2456" cy="435"/>
            </a:xfrm>
          </p:grpSpPr>
          <p:sp>
            <p:nvSpPr>
              <p:cNvPr id="52" name="Text Box 51"/>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53" name="Text Box 52"/>
              <p:cNvSpPr txBox="1"/>
              <p:nvPr/>
            </p:nvSpPr>
            <p:spPr>
              <a:xfrm>
                <a:off x="6558" y="3096"/>
                <a:ext cx="47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11</a:t>
                </a:r>
                <a:endParaRPr lang="en-US" sz="1200" b="1">
                  <a:solidFill>
                    <a:schemeClr val="tx1"/>
                  </a:solidFill>
                  <a:latin typeface="Montserrat" panose="00000500000000000000" charset="0"/>
                  <a:cs typeface="Montserrat" panose="00000500000000000000" charset="0"/>
                  <a:sym typeface="+mn-ea"/>
                </a:endParaRPr>
              </a:p>
            </p:txBody>
          </p:sp>
        </p:grpSp>
        <p:grpSp>
          <p:nvGrpSpPr>
            <p:cNvPr id="54" name="Group 53"/>
            <p:cNvGrpSpPr/>
            <p:nvPr/>
          </p:nvGrpSpPr>
          <p:grpSpPr>
            <a:xfrm>
              <a:off x="9843" y="4038"/>
              <a:ext cx="2456" cy="435"/>
              <a:chOff x="6558" y="3096"/>
              <a:chExt cx="2456" cy="435"/>
            </a:xfrm>
          </p:grpSpPr>
          <p:sp>
            <p:nvSpPr>
              <p:cNvPr id="55" name="Text Box 54"/>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56" name="Text Box 55"/>
              <p:cNvSpPr txBox="1"/>
              <p:nvPr/>
            </p:nvSpPr>
            <p:spPr>
              <a:xfrm>
                <a:off x="6558" y="3096"/>
                <a:ext cx="524"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12</a:t>
                </a:r>
                <a:endParaRPr lang="en-US" sz="1200" b="1">
                  <a:solidFill>
                    <a:schemeClr val="tx1"/>
                  </a:solidFill>
                  <a:latin typeface="Montserrat" panose="00000500000000000000" charset="0"/>
                  <a:cs typeface="Montserrat" panose="00000500000000000000" charset="0"/>
                  <a:sym typeface="+mn-ea"/>
                </a:endParaRPr>
              </a:p>
            </p:txBody>
          </p:sp>
        </p:grpSp>
        <p:grpSp>
          <p:nvGrpSpPr>
            <p:cNvPr id="57" name="Group 56"/>
            <p:cNvGrpSpPr/>
            <p:nvPr/>
          </p:nvGrpSpPr>
          <p:grpSpPr>
            <a:xfrm>
              <a:off x="9843" y="4509"/>
              <a:ext cx="2456" cy="435"/>
              <a:chOff x="6558" y="3096"/>
              <a:chExt cx="2456" cy="435"/>
            </a:xfrm>
          </p:grpSpPr>
          <p:sp>
            <p:nvSpPr>
              <p:cNvPr id="58" name="Text Box 57"/>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59" name="Text Box 58"/>
              <p:cNvSpPr txBox="1"/>
              <p:nvPr/>
            </p:nvSpPr>
            <p:spPr>
              <a:xfrm>
                <a:off x="6558" y="3096"/>
                <a:ext cx="524"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13</a:t>
                </a:r>
                <a:endParaRPr lang="en-US" sz="1200" b="1">
                  <a:solidFill>
                    <a:schemeClr val="tx1"/>
                  </a:solidFill>
                  <a:latin typeface="Montserrat" panose="00000500000000000000" charset="0"/>
                  <a:cs typeface="Montserrat" panose="00000500000000000000" charset="0"/>
                  <a:sym typeface="+mn-ea"/>
                </a:endParaRPr>
              </a:p>
            </p:txBody>
          </p:sp>
        </p:grpSp>
        <p:grpSp>
          <p:nvGrpSpPr>
            <p:cNvPr id="60" name="Group 59"/>
            <p:cNvGrpSpPr/>
            <p:nvPr/>
          </p:nvGrpSpPr>
          <p:grpSpPr>
            <a:xfrm>
              <a:off x="9843" y="4980"/>
              <a:ext cx="2456" cy="435"/>
              <a:chOff x="6558" y="3096"/>
              <a:chExt cx="2456" cy="435"/>
            </a:xfrm>
          </p:grpSpPr>
          <p:sp>
            <p:nvSpPr>
              <p:cNvPr id="61" name="Text Box 60"/>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62" name="Text Box 61"/>
              <p:cNvSpPr txBox="1"/>
              <p:nvPr/>
            </p:nvSpPr>
            <p:spPr>
              <a:xfrm>
                <a:off x="6558" y="3096"/>
                <a:ext cx="547"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14</a:t>
                </a:r>
                <a:endParaRPr lang="en-US" sz="1200" b="1">
                  <a:solidFill>
                    <a:schemeClr val="tx1"/>
                  </a:solidFill>
                  <a:latin typeface="Montserrat" panose="00000500000000000000" charset="0"/>
                  <a:cs typeface="Montserrat" panose="00000500000000000000" charset="0"/>
                  <a:sym typeface="+mn-ea"/>
                </a:endParaRPr>
              </a:p>
            </p:txBody>
          </p:sp>
        </p:grpSp>
        <p:grpSp>
          <p:nvGrpSpPr>
            <p:cNvPr id="63" name="Group 62"/>
            <p:cNvGrpSpPr/>
            <p:nvPr/>
          </p:nvGrpSpPr>
          <p:grpSpPr>
            <a:xfrm>
              <a:off x="9843" y="5451"/>
              <a:ext cx="2456" cy="435"/>
              <a:chOff x="6558" y="3096"/>
              <a:chExt cx="2456" cy="435"/>
            </a:xfrm>
          </p:grpSpPr>
          <p:sp>
            <p:nvSpPr>
              <p:cNvPr id="64" name="Text Box 63"/>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65" name="Text Box 64"/>
              <p:cNvSpPr txBox="1"/>
              <p:nvPr/>
            </p:nvSpPr>
            <p:spPr>
              <a:xfrm>
                <a:off x="6558" y="3096"/>
                <a:ext cx="525"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15</a:t>
                </a:r>
                <a:endParaRPr lang="en-US" sz="1200" b="1">
                  <a:solidFill>
                    <a:schemeClr val="tx1"/>
                  </a:solidFill>
                  <a:latin typeface="Montserrat" panose="00000500000000000000" charset="0"/>
                  <a:cs typeface="Montserrat" panose="00000500000000000000" charset="0"/>
                  <a:sym typeface="+mn-ea"/>
                </a:endParaRPr>
              </a:p>
            </p:txBody>
          </p:sp>
        </p:grpSp>
        <p:grpSp>
          <p:nvGrpSpPr>
            <p:cNvPr id="66" name="Group 65"/>
            <p:cNvGrpSpPr/>
            <p:nvPr/>
          </p:nvGrpSpPr>
          <p:grpSpPr>
            <a:xfrm>
              <a:off x="9843" y="5922"/>
              <a:ext cx="2456" cy="435"/>
              <a:chOff x="6558" y="3096"/>
              <a:chExt cx="2456" cy="435"/>
            </a:xfrm>
          </p:grpSpPr>
          <p:sp>
            <p:nvSpPr>
              <p:cNvPr id="67" name="Text Box 66"/>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68" name="Text Box 67"/>
              <p:cNvSpPr txBox="1"/>
              <p:nvPr/>
            </p:nvSpPr>
            <p:spPr>
              <a:xfrm>
                <a:off x="6558" y="3096"/>
                <a:ext cx="535"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16</a:t>
                </a:r>
                <a:endParaRPr lang="en-US" sz="1200" b="1">
                  <a:solidFill>
                    <a:schemeClr val="tx1"/>
                  </a:solidFill>
                  <a:latin typeface="Montserrat" panose="00000500000000000000" charset="0"/>
                  <a:cs typeface="Montserrat" panose="00000500000000000000" charset="0"/>
                  <a:sym typeface="+mn-ea"/>
                </a:endParaRPr>
              </a:p>
            </p:txBody>
          </p:sp>
        </p:grpSp>
        <p:grpSp>
          <p:nvGrpSpPr>
            <p:cNvPr id="69" name="Group 68"/>
            <p:cNvGrpSpPr/>
            <p:nvPr/>
          </p:nvGrpSpPr>
          <p:grpSpPr>
            <a:xfrm>
              <a:off x="9843" y="6393"/>
              <a:ext cx="2456" cy="435"/>
              <a:chOff x="6558" y="3096"/>
              <a:chExt cx="2456" cy="435"/>
            </a:xfrm>
          </p:grpSpPr>
          <p:sp>
            <p:nvSpPr>
              <p:cNvPr id="70" name="Text Box 69"/>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71" name="Text Box 70"/>
              <p:cNvSpPr txBox="1"/>
              <p:nvPr/>
            </p:nvSpPr>
            <p:spPr>
              <a:xfrm>
                <a:off x="6558" y="3096"/>
                <a:ext cx="531"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17</a:t>
                </a:r>
                <a:endParaRPr lang="en-US" sz="1200" b="1">
                  <a:solidFill>
                    <a:schemeClr val="tx1"/>
                  </a:solidFill>
                  <a:latin typeface="Montserrat" panose="00000500000000000000" charset="0"/>
                  <a:cs typeface="Montserrat" panose="00000500000000000000" charset="0"/>
                  <a:sym typeface="+mn-ea"/>
                </a:endParaRPr>
              </a:p>
            </p:txBody>
          </p:sp>
        </p:grpSp>
        <p:grpSp>
          <p:nvGrpSpPr>
            <p:cNvPr id="72" name="Group 71"/>
            <p:cNvGrpSpPr/>
            <p:nvPr/>
          </p:nvGrpSpPr>
          <p:grpSpPr>
            <a:xfrm>
              <a:off x="9843" y="6864"/>
              <a:ext cx="2456" cy="435"/>
              <a:chOff x="6558" y="3096"/>
              <a:chExt cx="2456" cy="435"/>
            </a:xfrm>
          </p:grpSpPr>
          <p:sp>
            <p:nvSpPr>
              <p:cNvPr id="73" name="Text Box 72"/>
              <p:cNvSpPr txBox="1"/>
              <p:nvPr/>
            </p:nvSpPr>
            <p:spPr>
              <a:xfrm>
                <a:off x="7068" y="3097"/>
                <a:ext cx="1946"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Lorem ipsum</a:t>
                </a:r>
                <a:endParaRPr lang="en-US" sz="1200" b="1">
                  <a:solidFill>
                    <a:schemeClr val="tx1"/>
                  </a:solidFill>
                  <a:latin typeface="Montserrat" panose="00000500000000000000" charset="0"/>
                  <a:cs typeface="Montserrat" panose="00000500000000000000" charset="0"/>
                  <a:sym typeface="+mn-ea"/>
                </a:endParaRPr>
              </a:p>
            </p:txBody>
          </p:sp>
          <p:sp>
            <p:nvSpPr>
              <p:cNvPr id="74" name="Text Box 73"/>
              <p:cNvSpPr txBox="1"/>
              <p:nvPr/>
            </p:nvSpPr>
            <p:spPr>
              <a:xfrm>
                <a:off x="6558" y="3096"/>
                <a:ext cx="540" cy="434"/>
              </a:xfrm>
              <a:prstGeom prst="rect">
                <a:avLst/>
              </a:prstGeom>
              <a:noFill/>
            </p:spPr>
            <p:txBody>
              <a:bodyPr wrap="none" rtlCol="0" anchor="t">
                <a:spAutoFit/>
              </a:bodyPr>
              <a:p>
                <a:r>
                  <a:rPr lang="en-US" sz="1200" b="1">
                    <a:solidFill>
                      <a:schemeClr val="tx1"/>
                    </a:solidFill>
                    <a:latin typeface="Montserrat" panose="00000500000000000000" charset="0"/>
                    <a:cs typeface="Montserrat" panose="00000500000000000000" charset="0"/>
                    <a:sym typeface="+mn-ea"/>
                  </a:rPr>
                  <a:t>18</a:t>
                </a:r>
                <a:endParaRPr lang="en-US" sz="1200" b="1">
                  <a:solidFill>
                    <a:schemeClr val="tx1"/>
                  </a:solidFill>
                  <a:latin typeface="Montserrat" panose="00000500000000000000" charset="0"/>
                  <a:cs typeface="Montserrat" panose="00000500000000000000" charset="0"/>
                  <a:sym typeface="+mn-ea"/>
                </a:endParaRPr>
              </a:p>
            </p:txBody>
          </p:sp>
        </p:grpSp>
      </p:grpSp>
      <p:pic>
        <p:nvPicPr>
          <p:cNvPr id="106" name="Content Placeholder 105" descr="D:\Staple\Satori\ink.jpgink"/>
          <p:cNvPicPr>
            <a:picLocks noChangeAspect="1"/>
          </p:cNvPicPr>
          <p:nvPr>
            <p:ph sz="half" idx="2"/>
          </p:nvPr>
        </p:nvPicPr>
        <p:blipFill>
          <a:blip r:embed="rId3">
            <a:grayscl/>
          </a:blip>
          <a:srcRect l="16795" r="16795"/>
          <a:stretch>
            <a:fillRect/>
          </a:stretch>
        </p:blipFill>
        <p:spPr>
          <a:xfrm>
            <a:off x="8325485" y="2024380"/>
            <a:ext cx="2809240" cy="2809240"/>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Title 14"/>
          <p:cNvSpPr>
            <a:spLocks noGrp="1"/>
          </p:cNvSpPr>
          <p:nvPr>
            <p:ph type="title"/>
          </p:nvPr>
        </p:nvSpPr>
        <p:spPr/>
        <p:txBody>
          <a:bodyPr/>
          <a:p>
            <a:endParaRPr lang="en-US"/>
          </a:p>
        </p:txBody>
      </p:sp>
      <p:sp>
        <p:nvSpPr>
          <p:cNvPr id="18" name="Rectangles 17"/>
          <p:cNvSpPr/>
          <p:nvPr/>
        </p:nvSpPr>
        <p:spPr>
          <a:xfrm>
            <a:off x="0" y="-13335"/>
            <a:ext cx="12192000" cy="69145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Content Placeholder 13" descr="D:\Staple\Satori\ink.jpgink"/>
          <p:cNvPicPr>
            <a:picLocks noChangeAspect="1"/>
          </p:cNvPicPr>
          <p:nvPr>
            <p:ph sz="half" idx="2"/>
          </p:nvPr>
        </p:nvPicPr>
        <p:blipFill>
          <a:blip r:embed="rId1">
            <a:grayscl/>
          </a:blip>
          <a:srcRect t="61" b="61"/>
          <a:stretch>
            <a:fillRect/>
          </a:stretch>
        </p:blipFill>
        <p:spPr>
          <a:xfrm>
            <a:off x="1790700" y="-635"/>
            <a:ext cx="10400665" cy="6899910"/>
          </a:xfrm>
          <a:prstGeom prst="rect">
            <a:avLst/>
          </a:prstGeom>
        </p:spPr>
      </p:pic>
      <p:sp>
        <p:nvSpPr>
          <p:cNvPr id="19" name="Freeform 18"/>
          <p:cNvSpPr/>
          <p:nvPr/>
        </p:nvSpPr>
        <p:spPr>
          <a:xfrm>
            <a:off x="0" y="-13335"/>
            <a:ext cx="8420100" cy="6926580"/>
          </a:xfrm>
          <a:custGeom>
            <a:avLst/>
            <a:gdLst>
              <a:gd name="connisteX0" fmla="*/ 0 w 6985000"/>
              <a:gd name="connsiteY0" fmla="*/ 0 h 6958330"/>
              <a:gd name="connisteX1" fmla="*/ 6985000 w 6985000"/>
              <a:gd name="connsiteY1" fmla="*/ 0 h 6958330"/>
              <a:gd name="connisteX2" fmla="*/ 2967990 w 6985000"/>
              <a:gd name="connsiteY2" fmla="*/ 6958330 h 6958330"/>
              <a:gd name="connisteX3" fmla="*/ 0 w 6985000"/>
              <a:gd name="connsiteY3" fmla="*/ 6958330 h 6958330"/>
              <a:gd name="connisteX4" fmla="*/ 0 w 6985000"/>
              <a:gd name="connsiteY4" fmla="*/ 0 h 695833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985000" h="6958330">
                <a:moveTo>
                  <a:pt x="0" y="0"/>
                </a:moveTo>
                <a:lnTo>
                  <a:pt x="6985000" y="0"/>
                </a:lnTo>
                <a:lnTo>
                  <a:pt x="2967990" y="6958330"/>
                </a:lnTo>
                <a:lnTo>
                  <a:pt x="0" y="6958330"/>
                </a:lnTo>
                <a:lnTo>
                  <a:pt x="0" y="0"/>
                </a:lnTo>
                <a:close/>
              </a:path>
            </a:pathLst>
          </a:custGeom>
          <a:solidFill>
            <a:schemeClr val="tx1"/>
          </a:solidFill>
          <a:ln>
            <a:noFill/>
          </a:ln>
          <a:effectLst>
            <a:outerShdw blurRad="254000" dist="127000" dir="27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605155" y="3395980"/>
            <a:ext cx="4207510" cy="1599565"/>
          </a:xfrm>
          <a:prstGeom prst="rect">
            <a:avLst/>
          </a:prstGeom>
          <a:noFill/>
        </p:spPr>
        <p:txBody>
          <a:bodyPr wrap="square" rtlCol="0">
            <a:spAutoFit/>
          </a:bodyPr>
          <a:p>
            <a:pPr algn="l"/>
            <a:r>
              <a:rPr lang="en-US" sz="14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400">
              <a:solidFill>
                <a:schemeClr val="bg1"/>
              </a:solidFill>
              <a:latin typeface="Montserrat" panose="00000500000000000000" charset="0"/>
              <a:cs typeface="Montserrat" panose="00000500000000000000" charset="0"/>
            </a:endParaRPr>
          </a:p>
        </p:txBody>
      </p:sp>
      <p:sp>
        <p:nvSpPr>
          <p:cNvPr id="7" name="Text Box 6"/>
          <p:cNvSpPr txBox="1"/>
          <p:nvPr/>
        </p:nvSpPr>
        <p:spPr>
          <a:xfrm>
            <a:off x="605155" y="849948"/>
            <a:ext cx="4112260" cy="583565"/>
          </a:xfrm>
          <a:prstGeom prst="rect">
            <a:avLst/>
          </a:prstGeom>
          <a:noFill/>
        </p:spPr>
        <p:txBody>
          <a:bodyPr wrap="square" rtlCol="0" anchor="t">
            <a:spAutoFit/>
          </a:bodyPr>
          <a:p>
            <a:pPr>
              <a:lnSpc>
                <a:spcPct val="80000"/>
              </a:lnSpc>
              <a:spcBef>
                <a:spcPts val="0"/>
              </a:spcBef>
              <a:spcAft>
                <a:spcPts val="0"/>
              </a:spcAft>
            </a:pPr>
            <a:r>
              <a:rPr lang="en-US" sz="4000" b="1">
                <a:solidFill>
                  <a:schemeClr val="bg1"/>
                </a:solidFill>
                <a:latin typeface="Montserrat" panose="00000500000000000000" charset="0"/>
                <a:cs typeface="Montserrat" panose="00000500000000000000" charset="0"/>
                <a:sym typeface="+mn-ea"/>
              </a:rPr>
              <a:t>Lorem </a:t>
            </a:r>
            <a:r>
              <a:rPr lang="en-US" sz="4000">
                <a:solidFill>
                  <a:schemeClr val="bg1"/>
                </a:solidFill>
                <a:latin typeface="Montserrat" panose="00000500000000000000" charset="0"/>
                <a:cs typeface="Montserrat" panose="00000500000000000000" charset="0"/>
                <a:sym typeface="+mn-ea"/>
              </a:rPr>
              <a:t>Ipsum</a:t>
            </a:r>
            <a:endParaRPr lang="en-US" sz="4000">
              <a:solidFill>
                <a:schemeClr val="bg1"/>
              </a:solidFill>
              <a:latin typeface="Montserrat" panose="00000500000000000000" charset="0"/>
              <a:cs typeface="Montserrat" panose="00000500000000000000" charset="0"/>
              <a:sym typeface="+mn-ea"/>
            </a:endParaRPr>
          </a:p>
        </p:txBody>
      </p:sp>
      <p:sp>
        <p:nvSpPr>
          <p:cNvPr id="8" name="Text Box 7"/>
          <p:cNvSpPr txBox="1"/>
          <p:nvPr/>
        </p:nvSpPr>
        <p:spPr>
          <a:xfrm>
            <a:off x="605155" y="1884680"/>
            <a:ext cx="5184775" cy="1383665"/>
          </a:xfrm>
          <a:prstGeom prst="rect">
            <a:avLst/>
          </a:prstGeom>
          <a:noFill/>
        </p:spPr>
        <p:txBody>
          <a:bodyPr wrap="square" rtlCol="0">
            <a:spAutoFit/>
          </a:bodyPr>
          <a:p>
            <a:pPr algn="l"/>
            <a:r>
              <a:rPr lang="en-US" sz="14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400">
              <a:solidFill>
                <a:schemeClr val="bg1"/>
              </a:solidFill>
              <a:latin typeface="Montserrat" panose="00000500000000000000" charset="0"/>
              <a:cs typeface="Montserrat" panose="00000500000000000000" charset="0"/>
            </a:endParaRPr>
          </a:p>
        </p:txBody>
      </p:sp>
      <p:pic>
        <p:nvPicPr>
          <p:cNvPr id="11" name="Content Placeholder 10" descr="D:\Staple\Satori\Final File\PNG File\Satori_PNG_File-02.pngSatori_PNG_File-02"/>
          <p:cNvPicPr>
            <a:picLocks noChangeAspect="1"/>
          </p:cNvPicPr>
          <p:nvPr>
            <p:ph sz="half" idx="1"/>
          </p:nvPr>
        </p:nvPicPr>
        <p:blipFill>
          <a:blip r:embed="rId2"/>
          <a:srcRect t="1498" b="1498"/>
          <a:stretch>
            <a:fillRect/>
          </a:stretch>
        </p:blipFill>
        <p:spPr>
          <a:xfrm>
            <a:off x="605155" y="5464810"/>
            <a:ext cx="2628265" cy="939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Rectangles 7"/>
          <p:cNvSpPr/>
          <p:nvPr/>
        </p:nvSpPr>
        <p:spPr>
          <a:xfrm>
            <a:off x="0" y="635"/>
            <a:ext cx="6858000" cy="6857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5473065" y="0"/>
            <a:ext cx="13843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Content Placeholder 5" descr="D:\Staple\Satori\abstract-formed-by-color-dissolving-water.jpgabstract-formed-by-color-dissolving-water"/>
          <p:cNvPicPr>
            <a:picLocks noChangeAspect="1"/>
          </p:cNvPicPr>
          <p:nvPr>
            <p:ph sz="half" idx="2"/>
          </p:nvPr>
        </p:nvPicPr>
        <p:blipFill>
          <a:blip r:embed="rId1">
            <a:alphaModFix amt="40000"/>
            <a:grayscl/>
          </a:blip>
          <a:srcRect l="10459" r="10459"/>
          <a:stretch>
            <a:fillRect/>
          </a:stretch>
        </p:blipFill>
        <p:spPr>
          <a:xfrm>
            <a:off x="0" y="635"/>
            <a:ext cx="6857365" cy="6857365"/>
          </a:xfrm>
          <a:prstGeom prst="rect">
            <a:avLst/>
          </a:prstGeom>
        </p:spPr>
      </p:pic>
      <p:pic>
        <p:nvPicPr>
          <p:cNvPr id="32" name="Content Placeholder 31" descr="D:\Staple\Satori\Final File\PNG File\Satori_PNG_File-02.pngSatori_PNG_File-02"/>
          <p:cNvPicPr>
            <a:picLocks noChangeAspect="1"/>
          </p:cNvPicPr>
          <p:nvPr>
            <p:ph sz="half" idx="1"/>
          </p:nvPr>
        </p:nvPicPr>
        <p:blipFill>
          <a:blip r:embed="rId2"/>
          <a:srcRect l="260" r="-1115"/>
          <a:stretch>
            <a:fillRect/>
          </a:stretch>
        </p:blipFill>
        <p:spPr>
          <a:xfrm>
            <a:off x="508635" y="2611755"/>
            <a:ext cx="4472940" cy="1634490"/>
          </a:xfrm>
          <a:prstGeom prst="rect">
            <a:avLst/>
          </a:prstGeom>
        </p:spPr>
      </p:pic>
      <p:sp>
        <p:nvSpPr>
          <p:cNvPr id="11" name="Text Box 10"/>
          <p:cNvSpPr txBox="1"/>
          <p:nvPr/>
        </p:nvSpPr>
        <p:spPr>
          <a:xfrm>
            <a:off x="7348855" y="888048"/>
            <a:ext cx="4112260" cy="337185"/>
          </a:xfrm>
          <a:prstGeom prst="rect">
            <a:avLst/>
          </a:prstGeom>
          <a:noFill/>
        </p:spPr>
        <p:txBody>
          <a:bodyPr wrap="square" rtlCol="0" anchor="t">
            <a:spAutoFit/>
          </a:bodyPr>
          <a:p>
            <a:pPr>
              <a:lnSpc>
                <a:spcPct val="80000"/>
              </a:lnSpc>
              <a:spcBef>
                <a:spcPts val="0"/>
              </a:spcBef>
              <a:spcAft>
                <a:spcPts val="0"/>
              </a:spcAft>
            </a:pPr>
            <a:r>
              <a:rPr lang="en-US" sz="2000" b="1">
                <a:solidFill>
                  <a:schemeClr val="tx1"/>
                </a:solidFill>
                <a:latin typeface="Montserrat" panose="00000500000000000000" charset="0"/>
                <a:cs typeface="Montserrat" panose="00000500000000000000" charset="0"/>
                <a:sym typeface="+mn-ea"/>
              </a:rPr>
              <a:t>Lorem </a:t>
            </a:r>
            <a:r>
              <a:rPr lang="en-US" sz="2000">
                <a:solidFill>
                  <a:schemeClr val="tx1"/>
                </a:solidFill>
                <a:latin typeface="Montserrat" panose="00000500000000000000" charset="0"/>
                <a:cs typeface="Montserrat" panose="00000500000000000000" charset="0"/>
                <a:sym typeface="+mn-ea"/>
              </a:rPr>
              <a:t>Ipsum</a:t>
            </a:r>
            <a:endParaRPr lang="en-US" sz="2000">
              <a:solidFill>
                <a:schemeClr val="tx1"/>
              </a:solidFill>
              <a:latin typeface="Montserrat" panose="00000500000000000000" charset="0"/>
              <a:cs typeface="Montserrat" panose="00000500000000000000" charset="0"/>
              <a:sym typeface="+mn-ea"/>
            </a:endParaRPr>
          </a:p>
        </p:txBody>
      </p:sp>
      <p:sp>
        <p:nvSpPr>
          <p:cNvPr id="12" name="Text Box 11"/>
          <p:cNvSpPr txBox="1"/>
          <p:nvPr/>
        </p:nvSpPr>
        <p:spPr>
          <a:xfrm>
            <a:off x="7348855" y="1325880"/>
            <a:ext cx="4112260" cy="1198880"/>
          </a:xfrm>
          <a:prstGeom prst="rect">
            <a:avLst/>
          </a:prstGeom>
          <a:noFill/>
        </p:spPr>
        <p:txBody>
          <a:bodyPr wrap="square" rtlCol="0">
            <a:spAutoFit/>
          </a:bodyPr>
          <a:p>
            <a:pPr algn="l"/>
            <a:r>
              <a:rPr lang="en-US" sz="1200">
                <a:solidFill>
                  <a:schemeClr val="tx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tx1"/>
              </a:solidFill>
              <a:latin typeface="Montserrat" panose="00000500000000000000" charset="0"/>
              <a:cs typeface="Montserrat" panose="00000500000000000000" charset="0"/>
            </a:endParaRPr>
          </a:p>
        </p:txBody>
      </p:sp>
      <p:sp>
        <p:nvSpPr>
          <p:cNvPr id="13" name="Oval 12"/>
          <p:cNvSpPr/>
          <p:nvPr/>
        </p:nvSpPr>
        <p:spPr>
          <a:xfrm>
            <a:off x="6445250" y="755650"/>
            <a:ext cx="812800" cy="812800"/>
          </a:xfrm>
          <a:prstGeom prst="ellipse">
            <a:avLst/>
          </a:prstGeom>
          <a:solidFill>
            <a:schemeClr val="tx1"/>
          </a:solidFill>
          <a:ln w="57150">
            <a:solidFill>
              <a:schemeClr val="bg1"/>
            </a:solidFill>
          </a:ln>
          <a:effectLst>
            <a:outerShdw blurRad="101600" dist="508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pic>
        <p:nvPicPr>
          <p:cNvPr id="14" name="Picture 13" descr="icon-44"/>
          <p:cNvPicPr>
            <a:picLocks noChangeAspect="1"/>
          </p:cNvPicPr>
          <p:nvPr/>
        </p:nvPicPr>
        <p:blipFill>
          <a:blip r:embed="rId3"/>
          <a:stretch>
            <a:fillRect/>
          </a:stretch>
        </p:blipFill>
        <p:spPr>
          <a:xfrm>
            <a:off x="6675755" y="905510"/>
            <a:ext cx="351155" cy="513715"/>
          </a:xfrm>
          <a:prstGeom prst="rect">
            <a:avLst/>
          </a:prstGeom>
        </p:spPr>
      </p:pic>
      <p:sp>
        <p:nvSpPr>
          <p:cNvPr id="15" name="Text Box 14"/>
          <p:cNvSpPr txBox="1"/>
          <p:nvPr/>
        </p:nvSpPr>
        <p:spPr>
          <a:xfrm>
            <a:off x="7348855" y="2793048"/>
            <a:ext cx="4112260" cy="337185"/>
          </a:xfrm>
          <a:prstGeom prst="rect">
            <a:avLst/>
          </a:prstGeom>
          <a:noFill/>
        </p:spPr>
        <p:txBody>
          <a:bodyPr wrap="square" rtlCol="0" anchor="t">
            <a:spAutoFit/>
          </a:bodyPr>
          <a:p>
            <a:pPr>
              <a:lnSpc>
                <a:spcPct val="80000"/>
              </a:lnSpc>
              <a:spcBef>
                <a:spcPts val="0"/>
              </a:spcBef>
              <a:spcAft>
                <a:spcPts val="0"/>
              </a:spcAft>
            </a:pPr>
            <a:r>
              <a:rPr lang="en-US" sz="2000" b="1">
                <a:solidFill>
                  <a:schemeClr val="tx1"/>
                </a:solidFill>
                <a:latin typeface="Montserrat" panose="00000500000000000000" charset="0"/>
                <a:cs typeface="Montserrat" panose="00000500000000000000" charset="0"/>
                <a:sym typeface="+mn-ea"/>
              </a:rPr>
              <a:t>Lorem </a:t>
            </a:r>
            <a:r>
              <a:rPr lang="en-US" sz="2000">
                <a:solidFill>
                  <a:schemeClr val="tx1"/>
                </a:solidFill>
                <a:latin typeface="Montserrat" panose="00000500000000000000" charset="0"/>
                <a:cs typeface="Montserrat" panose="00000500000000000000" charset="0"/>
                <a:sym typeface="+mn-ea"/>
              </a:rPr>
              <a:t>Ipsum</a:t>
            </a:r>
            <a:endParaRPr lang="en-US" sz="2000">
              <a:solidFill>
                <a:schemeClr val="tx1"/>
              </a:solidFill>
              <a:latin typeface="Montserrat" panose="00000500000000000000" charset="0"/>
              <a:cs typeface="Montserrat" panose="00000500000000000000" charset="0"/>
              <a:sym typeface="+mn-ea"/>
            </a:endParaRPr>
          </a:p>
        </p:txBody>
      </p:sp>
      <p:sp>
        <p:nvSpPr>
          <p:cNvPr id="16" name="Text Box 15"/>
          <p:cNvSpPr txBox="1"/>
          <p:nvPr/>
        </p:nvSpPr>
        <p:spPr>
          <a:xfrm>
            <a:off x="7348855" y="3230880"/>
            <a:ext cx="4112260" cy="1198880"/>
          </a:xfrm>
          <a:prstGeom prst="rect">
            <a:avLst/>
          </a:prstGeom>
          <a:noFill/>
        </p:spPr>
        <p:txBody>
          <a:bodyPr wrap="square" rtlCol="0">
            <a:spAutoFit/>
          </a:bodyPr>
          <a:p>
            <a:pPr algn="l"/>
            <a:r>
              <a:rPr lang="en-US" sz="1200">
                <a:solidFill>
                  <a:schemeClr val="tx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tx1"/>
              </a:solidFill>
              <a:latin typeface="Montserrat" panose="00000500000000000000" charset="0"/>
              <a:cs typeface="Montserrat" panose="00000500000000000000" charset="0"/>
            </a:endParaRPr>
          </a:p>
        </p:txBody>
      </p:sp>
      <p:sp>
        <p:nvSpPr>
          <p:cNvPr id="17" name="Oval 16"/>
          <p:cNvSpPr/>
          <p:nvPr/>
        </p:nvSpPr>
        <p:spPr>
          <a:xfrm>
            <a:off x="6445250" y="2660650"/>
            <a:ext cx="812800" cy="812800"/>
          </a:xfrm>
          <a:prstGeom prst="ellipse">
            <a:avLst/>
          </a:prstGeom>
          <a:solidFill>
            <a:schemeClr val="tx1"/>
          </a:solidFill>
          <a:ln w="57150">
            <a:solidFill>
              <a:schemeClr val="bg1"/>
            </a:solidFill>
          </a:ln>
          <a:effectLst>
            <a:outerShdw blurRad="101600" dist="508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pic>
        <p:nvPicPr>
          <p:cNvPr id="18" name="Picture 17" descr="D:\Staple\Presentation Template\In Gear SEO\Icon\White\icon-54.pngicon-54"/>
          <p:cNvPicPr>
            <a:picLocks noChangeAspect="1"/>
          </p:cNvPicPr>
          <p:nvPr/>
        </p:nvPicPr>
        <p:blipFill>
          <a:blip r:embed="rId4"/>
          <a:srcRect/>
          <a:stretch>
            <a:fillRect/>
          </a:stretch>
        </p:blipFill>
        <p:spPr>
          <a:xfrm>
            <a:off x="6638290" y="2825115"/>
            <a:ext cx="425450" cy="484505"/>
          </a:xfrm>
          <a:prstGeom prst="rect">
            <a:avLst/>
          </a:prstGeom>
        </p:spPr>
      </p:pic>
      <p:sp>
        <p:nvSpPr>
          <p:cNvPr id="19" name="Text Box 18"/>
          <p:cNvSpPr txBox="1"/>
          <p:nvPr/>
        </p:nvSpPr>
        <p:spPr>
          <a:xfrm>
            <a:off x="7348855" y="4685348"/>
            <a:ext cx="4112260" cy="337185"/>
          </a:xfrm>
          <a:prstGeom prst="rect">
            <a:avLst/>
          </a:prstGeom>
          <a:noFill/>
        </p:spPr>
        <p:txBody>
          <a:bodyPr wrap="square" rtlCol="0" anchor="t">
            <a:spAutoFit/>
          </a:bodyPr>
          <a:p>
            <a:pPr>
              <a:lnSpc>
                <a:spcPct val="80000"/>
              </a:lnSpc>
              <a:spcBef>
                <a:spcPts val="0"/>
              </a:spcBef>
              <a:spcAft>
                <a:spcPts val="0"/>
              </a:spcAft>
            </a:pPr>
            <a:r>
              <a:rPr lang="en-US" sz="2000" b="1">
                <a:solidFill>
                  <a:schemeClr val="tx1"/>
                </a:solidFill>
                <a:latin typeface="Montserrat" panose="00000500000000000000" charset="0"/>
                <a:cs typeface="Montserrat" panose="00000500000000000000" charset="0"/>
                <a:sym typeface="+mn-ea"/>
              </a:rPr>
              <a:t>Lorem </a:t>
            </a:r>
            <a:r>
              <a:rPr lang="en-US" sz="2000">
                <a:solidFill>
                  <a:schemeClr val="tx1"/>
                </a:solidFill>
                <a:latin typeface="Montserrat" panose="00000500000000000000" charset="0"/>
                <a:cs typeface="Montserrat" panose="00000500000000000000" charset="0"/>
                <a:sym typeface="+mn-ea"/>
              </a:rPr>
              <a:t>Ipsum</a:t>
            </a:r>
            <a:endParaRPr lang="en-US" sz="2000">
              <a:solidFill>
                <a:schemeClr val="tx1"/>
              </a:solidFill>
              <a:latin typeface="Montserrat" panose="00000500000000000000" charset="0"/>
              <a:cs typeface="Montserrat" panose="00000500000000000000" charset="0"/>
              <a:sym typeface="+mn-ea"/>
            </a:endParaRPr>
          </a:p>
        </p:txBody>
      </p:sp>
      <p:sp>
        <p:nvSpPr>
          <p:cNvPr id="20" name="Text Box 19"/>
          <p:cNvSpPr txBox="1"/>
          <p:nvPr/>
        </p:nvSpPr>
        <p:spPr>
          <a:xfrm>
            <a:off x="7348855" y="5123180"/>
            <a:ext cx="4112260" cy="1198880"/>
          </a:xfrm>
          <a:prstGeom prst="rect">
            <a:avLst/>
          </a:prstGeom>
          <a:noFill/>
        </p:spPr>
        <p:txBody>
          <a:bodyPr wrap="square" rtlCol="0">
            <a:spAutoFit/>
          </a:bodyPr>
          <a:p>
            <a:pPr algn="l"/>
            <a:r>
              <a:rPr lang="en-US" sz="1200">
                <a:solidFill>
                  <a:schemeClr val="tx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tx1"/>
              </a:solidFill>
              <a:latin typeface="Montserrat" panose="00000500000000000000" charset="0"/>
              <a:cs typeface="Montserrat" panose="00000500000000000000" charset="0"/>
            </a:endParaRPr>
          </a:p>
        </p:txBody>
      </p:sp>
      <p:sp>
        <p:nvSpPr>
          <p:cNvPr id="21" name="Oval 20"/>
          <p:cNvSpPr/>
          <p:nvPr/>
        </p:nvSpPr>
        <p:spPr>
          <a:xfrm>
            <a:off x="6445250" y="4552950"/>
            <a:ext cx="812800" cy="812800"/>
          </a:xfrm>
          <a:prstGeom prst="ellipse">
            <a:avLst/>
          </a:prstGeom>
          <a:solidFill>
            <a:schemeClr val="tx1"/>
          </a:solidFill>
          <a:ln w="57150">
            <a:solidFill>
              <a:schemeClr val="bg1"/>
            </a:solidFill>
          </a:ln>
          <a:effectLst>
            <a:outerShdw blurRad="101600" dist="508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pic>
        <p:nvPicPr>
          <p:cNvPr id="22" name="Picture 21" descr="D:\Staple\Presentation Template\In Gear SEO\Icon\White\icon-42.pngicon-42"/>
          <p:cNvPicPr>
            <a:picLocks noChangeAspect="1"/>
          </p:cNvPicPr>
          <p:nvPr/>
        </p:nvPicPr>
        <p:blipFill>
          <a:blip r:embed="rId5"/>
          <a:srcRect/>
          <a:stretch>
            <a:fillRect/>
          </a:stretch>
        </p:blipFill>
        <p:spPr>
          <a:xfrm>
            <a:off x="6605905" y="4714875"/>
            <a:ext cx="490220" cy="4914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s 6"/>
          <p:cNvSpPr/>
          <p:nvPr/>
        </p:nvSpPr>
        <p:spPr>
          <a:xfrm>
            <a:off x="-8255" y="-27305"/>
            <a:ext cx="12165330" cy="688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4" name="Picture 23" descr="D:\Staple\Satori\abstract-formed-by-color-dissolving-water.jpgabstract-formed-by-color-dissolving-water"/>
          <p:cNvPicPr>
            <a:picLocks noChangeAspect="1"/>
          </p:cNvPicPr>
          <p:nvPr/>
        </p:nvPicPr>
        <p:blipFill>
          <a:blip r:embed="rId1">
            <a:alphaModFix amt="80000"/>
            <a:grayscl/>
          </a:blip>
          <a:srcRect t="14388" b="14388"/>
          <a:stretch>
            <a:fillRect/>
          </a:stretch>
        </p:blipFill>
        <p:spPr>
          <a:xfrm>
            <a:off x="0" y="-19050"/>
            <a:ext cx="12192000" cy="6867525"/>
          </a:xfrm>
          <a:prstGeom prst="rect">
            <a:avLst/>
          </a:prstGeom>
        </p:spPr>
      </p:pic>
      <p:sp>
        <p:nvSpPr>
          <p:cNvPr id="9" name="Rectangles 8"/>
          <p:cNvSpPr/>
          <p:nvPr/>
        </p:nvSpPr>
        <p:spPr>
          <a:xfrm>
            <a:off x="-15875" y="1010920"/>
            <a:ext cx="7172325" cy="486346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 name="Content Placeholder 4" descr="D:\Staple\Satori\closeup-shot-blac-ink-water.jpgcloseup-shot-blac-ink-water"/>
          <p:cNvPicPr>
            <a:picLocks noChangeAspect="1"/>
          </p:cNvPicPr>
          <p:nvPr>
            <p:ph idx="1"/>
          </p:nvPr>
        </p:nvPicPr>
        <p:blipFill>
          <a:blip r:embed="rId2">
            <a:alphaModFix amt="40000"/>
            <a:grayscl/>
          </a:blip>
          <a:srcRect t="148" b="148"/>
          <a:stretch>
            <a:fillRect/>
          </a:stretch>
        </p:blipFill>
        <p:spPr>
          <a:xfrm>
            <a:off x="-15875" y="1007110"/>
            <a:ext cx="7308215" cy="4857750"/>
          </a:xfrm>
          <a:prstGeom prst="rect">
            <a:avLst/>
          </a:prstGeom>
        </p:spPr>
      </p:pic>
      <p:sp>
        <p:nvSpPr>
          <p:cNvPr id="8" name="Freeform 7"/>
          <p:cNvSpPr/>
          <p:nvPr/>
        </p:nvSpPr>
        <p:spPr>
          <a:xfrm flipH="1">
            <a:off x="4593590" y="989965"/>
            <a:ext cx="7598410" cy="4878070"/>
          </a:xfrm>
          <a:custGeom>
            <a:avLst/>
            <a:gdLst>
              <a:gd name="connsiteX0" fmla="*/ 0 w 11966"/>
              <a:gd name="connsiteY0" fmla="*/ 0 h 7682"/>
              <a:gd name="connsiteX1" fmla="*/ 9602 w 11966"/>
              <a:gd name="connsiteY1" fmla="*/ 0 h 7682"/>
              <a:gd name="connsiteX2" fmla="*/ 11966 w 11966"/>
              <a:gd name="connsiteY2" fmla="*/ 3715 h 7682"/>
              <a:gd name="connsiteX3" fmla="*/ 9602 w 11966"/>
              <a:gd name="connsiteY3" fmla="*/ 7682 h 7682"/>
              <a:gd name="connsiteX4" fmla="*/ 0 w 11966"/>
              <a:gd name="connsiteY4" fmla="*/ 7682 h 7682"/>
              <a:gd name="connsiteX5" fmla="*/ 0 w 11966"/>
              <a:gd name="connsiteY5" fmla="*/ 0 h 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6" h="7682">
                <a:moveTo>
                  <a:pt x="0" y="0"/>
                </a:moveTo>
                <a:lnTo>
                  <a:pt x="9602" y="0"/>
                </a:lnTo>
                <a:lnTo>
                  <a:pt x="11966" y="3715"/>
                </a:lnTo>
                <a:lnTo>
                  <a:pt x="9602" y="7682"/>
                </a:lnTo>
                <a:lnTo>
                  <a:pt x="0" y="7682"/>
                </a:lnTo>
                <a:lnTo>
                  <a:pt x="0" y="0"/>
                </a:lnTo>
                <a:close/>
              </a:path>
            </a:pathLst>
          </a:custGeom>
          <a:solidFill>
            <a:schemeClr val="tx1"/>
          </a:solidFill>
          <a:ln>
            <a:noFill/>
          </a:ln>
          <a:effectLst>
            <a:outerShdw blurRad="254000" dist="127000" dir="27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986790" y="2644775"/>
            <a:ext cx="3405505" cy="1568450"/>
          </a:xfrm>
          <a:prstGeom prst="rect">
            <a:avLst/>
          </a:prstGeom>
          <a:noFill/>
        </p:spPr>
        <p:txBody>
          <a:bodyPr wrap="square" rtlCol="0" anchor="t">
            <a:spAutoFit/>
          </a:bodyPr>
          <a:p>
            <a:pPr>
              <a:lnSpc>
                <a:spcPct val="80000"/>
              </a:lnSpc>
              <a:spcBef>
                <a:spcPts val="0"/>
              </a:spcBef>
              <a:spcAft>
                <a:spcPts val="0"/>
              </a:spcAft>
            </a:pPr>
            <a:r>
              <a:rPr lang="en-US" sz="6000" b="1">
                <a:solidFill>
                  <a:schemeClr val="bg1"/>
                </a:solidFill>
                <a:latin typeface="Montserrat" panose="00000500000000000000" charset="0"/>
                <a:cs typeface="Montserrat" panose="00000500000000000000" charset="0"/>
                <a:sym typeface="+mn-ea"/>
              </a:rPr>
              <a:t>Lorem </a:t>
            </a:r>
            <a:r>
              <a:rPr lang="en-US" sz="6000">
                <a:solidFill>
                  <a:schemeClr val="bg1"/>
                </a:solidFill>
                <a:latin typeface="Montserrat" panose="00000500000000000000" charset="0"/>
                <a:cs typeface="Montserrat" panose="00000500000000000000" charset="0"/>
                <a:sym typeface="+mn-ea"/>
              </a:rPr>
              <a:t>Ipsum</a:t>
            </a:r>
            <a:endParaRPr lang="en-US" sz="6000">
              <a:solidFill>
                <a:schemeClr val="bg1"/>
              </a:solidFill>
              <a:latin typeface="Montserrat" panose="00000500000000000000" charset="0"/>
              <a:cs typeface="Montserrat" panose="00000500000000000000" charset="0"/>
              <a:sym typeface="+mn-ea"/>
            </a:endParaRPr>
          </a:p>
        </p:txBody>
      </p:sp>
      <p:sp>
        <p:nvSpPr>
          <p:cNvPr id="13" name="Text Box 12"/>
          <p:cNvSpPr txBox="1"/>
          <p:nvPr/>
        </p:nvSpPr>
        <p:spPr>
          <a:xfrm>
            <a:off x="5800725" y="2433320"/>
            <a:ext cx="5184775" cy="2030095"/>
          </a:xfrm>
          <a:prstGeom prst="rect">
            <a:avLst/>
          </a:prstGeom>
          <a:noFill/>
        </p:spPr>
        <p:txBody>
          <a:bodyPr wrap="square" rtlCol="0">
            <a:spAutoFit/>
          </a:bodyPr>
          <a:p>
            <a:pPr algn="just"/>
            <a:r>
              <a:rPr lang="en-US">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a:solidFill>
                <a:schemeClr val="bg1"/>
              </a:solidFill>
              <a:latin typeface="Montserrat" panose="00000500000000000000" charset="0"/>
              <a:cs typeface="Montserrat" panose="00000500000000000000" charset="0"/>
            </a:endParaRPr>
          </a:p>
        </p:txBody>
      </p:sp>
      <p:pic>
        <p:nvPicPr>
          <p:cNvPr id="11" name="Content Placeholder 10" descr="D:\Staple\Satori\Final File\PNG File\Satori_PNG_File-02.pngSatori_PNG_File-02"/>
          <p:cNvPicPr>
            <a:picLocks noChangeAspect="1"/>
          </p:cNvPicPr>
          <p:nvPr/>
        </p:nvPicPr>
        <p:blipFill>
          <a:blip r:embed="rId3"/>
          <a:srcRect t="1498" b="1498"/>
          <a:stretch>
            <a:fillRect/>
          </a:stretch>
        </p:blipFill>
        <p:spPr>
          <a:xfrm>
            <a:off x="8211185" y="1306195"/>
            <a:ext cx="2628265" cy="939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10"/>
          <p:cNvSpPr>
            <a:spLocks noGrp="1"/>
          </p:cNvSpPr>
          <p:nvPr>
            <p:ph type="title"/>
          </p:nvPr>
        </p:nvSpPr>
        <p:spPr/>
        <p:txBody>
          <a:bodyPr/>
          <a:p>
            <a:endParaRPr lang="en-US">
              <a:latin typeface="Montserrat" panose="00000500000000000000" charset="0"/>
              <a:cs typeface="Montserrat" panose="00000500000000000000" charset="0"/>
            </a:endParaRPr>
          </a:p>
        </p:txBody>
      </p:sp>
      <p:sp>
        <p:nvSpPr>
          <p:cNvPr id="4" name="Rectangles 3"/>
          <p:cNvSpPr/>
          <p:nvPr/>
        </p:nvSpPr>
        <p:spPr>
          <a:xfrm>
            <a:off x="517525" y="470535"/>
            <a:ext cx="7937500" cy="5916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 name="Content Placeholder 4" descr="D:\Staple\Satori\abstract-formed-by-color-dissolving-water.jpgabstract-formed-by-color-dissolving-water"/>
          <p:cNvPicPr>
            <a:picLocks noChangeAspect="1"/>
          </p:cNvPicPr>
          <p:nvPr>
            <p:ph sz="half" idx="1"/>
          </p:nvPr>
        </p:nvPicPr>
        <p:blipFill>
          <a:blip r:embed="rId1">
            <a:alphaModFix amt="40000"/>
            <a:grayscl/>
            <a:lum bright="-30000" contrast="30000"/>
          </a:blip>
          <a:srcRect t="7849" b="7849"/>
          <a:stretch>
            <a:fillRect/>
          </a:stretch>
        </p:blipFill>
        <p:spPr>
          <a:xfrm>
            <a:off x="517525" y="470535"/>
            <a:ext cx="8874760" cy="5916930"/>
          </a:xfrm>
          <a:prstGeom prst="rect">
            <a:avLst/>
          </a:prstGeom>
        </p:spPr>
      </p:pic>
      <p:sp>
        <p:nvSpPr>
          <p:cNvPr id="19" name="Freeform 18"/>
          <p:cNvSpPr/>
          <p:nvPr/>
        </p:nvSpPr>
        <p:spPr>
          <a:xfrm flipH="1">
            <a:off x="1537335" y="-13335"/>
            <a:ext cx="10654665" cy="6926580"/>
          </a:xfrm>
          <a:custGeom>
            <a:avLst/>
            <a:gdLst>
              <a:gd name="connsiteX0" fmla="*/ 47 w 16779"/>
              <a:gd name="connsiteY0" fmla="*/ 16 h 10908"/>
              <a:gd name="connsiteX1" fmla="*/ 16779 w 16779"/>
              <a:gd name="connsiteY1" fmla="*/ 0 h 10908"/>
              <a:gd name="connsiteX2" fmla="*/ 9153 w 16779"/>
              <a:gd name="connsiteY2" fmla="*/ 10908 h 10908"/>
              <a:gd name="connsiteX3" fmla="*/ 0 w 16779"/>
              <a:gd name="connsiteY3" fmla="*/ 10810 h 10908"/>
              <a:gd name="connsiteX4" fmla="*/ 47 w 16779"/>
              <a:gd name="connsiteY4" fmla="*/ 16 h 1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9" h="10908">
                <a:moveTo>
                  <a:pt x="47" y="16"/>
                </a:moveTo>
                <a:lnTo>
                  <a:pt x="16779" y="0"/>
                </a:lnTo>
                <a:lnTo>
                  <a:pt x="9153" y="10908"/>
                </a:lnTo>
                <a:lnTo>
                  <a:pt x="0" y="10810"/>
                </a:lnTo>
                <a:lnTo>
                  <a:pt x="47" y="16"/>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reeform 7"/>
          <p:cNvSpPr/>
          <p:nvPr/>
        </p:nvSpPr>
        <p:spPr>
          <a:xfrm flipH="1">
            <a:off x="2649220" y="-17780"/>
            <a:ext cx="9540875" cy="6931025"/>
          </a:xfrm>
          <a:custGeom>
            <a:avLst/>
            <a:gdLst>
              <a:gd name="connsiteX0" fmla="*/ 51 w 15025"/>
              <a:gd name="connsiteY0" fmla="*/ 0 h 10915"/>
              <a:gd name="connsiteX1" fmla="*/ 15025 w 15025"/>
              <a:gd name="connsiteY1" fmla="*/ 7 h 10915"/>
              <a:gd name="connsiteX2" fmla="*/ 7399 w 15025"/>
              <a:gd name="connsiteY2" fmla="*/ 10915 h 10915"/>
              <a:gd name="connsiteX3" fmla="*/ 0 w 15025"/>
              <a:gd name="connsiteY3" fmla="*/ 10814 h 10915"/>
              <a:gd name="connsiteX4" fmla="*/ 51 w 15025"/>
              <a:gd name="connsiteY4" fmla="*/ 0 h 1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5" h="10915">
                <a:moveTo>
                  <a:pt x="51" y="0"/>
                </a:moveTo>
                <a:lnTo>
                  <a:pt x="15025" y="7"/>
                </a:lnTo>
                <a:lnTo>
                  <a:pt x="7399" y="10915"/>
                </a:lnTo>
                <a:lnTo>
                  <a:pt x="0" y="10814"/>
                </a:lnTo>
                <a:lnTo>
                  <a:pt x="51" y="0"/>
                </a:lnTo>
                <a:close/>
              </a:path>
            </a:pathLst>
          </a:custGeom>
          <a:solidFill>
            <a:schemeClr val="tx1"/>
          </a:solidFill>
          <a:ln>
            <a:noFill/>
          </a:ln>
          <a:effectLst>
            <a:outerShdw blurRad="254000" dist="127000" dir="27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3828415" y="1691005"/>
            <a:ext cx="1344295" cy="1344295"/>
          </a:xfrm>
          <a:prstGeom prst="ellipse">
            <a:avLst/>
          </a:prstGeom>
          <a:solidFill>
            <a:schemeClr val="tx1"/>
          </a:solidFill>
          <a:ln w="76200">
            <a:solidFill>
              <a:schemeClr val="bg1"/>
            </a:solidFill>
          </a:ln>
          <a:effectLst>
            <a:outerShdw blurRad="101600" dist="508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sp>
        <p:nvSpPr>
          <p:cNvPr id="12" name="Text Box 11"/>
          <p:cNvSpPr txBox="1"/>
          <p:nvPr/>
        </p:nvSpPr>
        <p:spPr>
          <a:xfrm>
            <a:off x="5570220" y="1691005"/>
            <a:ext cx="6204585" cy="1322070"/>
          </a:xfrm>
          <a:prstGeom prst="rect">
            <a:avLst/>
          </a:prstGeom>
          <a:noFill/>
        </p:spPr>
        <p:txBody>
          <a:bodyPr wrap="square" rtlCol="0">
            <a:spAutoFit/>
          </a:bodyPr>
          <a:p>
            <a:pPr algn="l"/>
            <a:r>
              <a:rPr lang="en-US" sz="16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600">
              <a:solidFill>
                <a:schemeClr val="bg1"/>
              </a:solidFill>
              <a:latin typeface="Montserrat" panose="00000500000000000000" charset="0"/>
              <a:cs typeface="Montserrat" panose="00000500000000000000" charset="0"/>
            </a:endParaRPr>
          </a:p>
        </p:txBody>
      </p:sp>
      <p:pic>
        <p:nvPicPr>
          <p:cNvPr id="10" name="Content Placeholder 9" descr="D:\Staple\Presentation Template\In Gear SEO\Icon\White\icon-18.pngicon-18"/>
          <p:cNvPicPr>
            <a:picLocks noChangeAspect="1"/>
          </p:cNvPicPr>
          <p:nvPr>
            <p:ph sz="half" idx="2"/>
          </p:nvPr>
        </p:nvPicPr>
        <p:blipFill>
          <a:blip r:embed="rId2"/>
          <a:srcRect/>
          <a:stretch>
            <a:fillRect/>
          </a:stretch>
        </p:blipFill>
        <p:spPr>
          <a:xfrm>
            <a:off x="4184015" y="1991360"/>
            <a:ext cx="632460" cy="720725"/>
          </a:xfrm>
          <a:prstGeom prst="rect">
            <a:avLst/>
          </a:prstGeom>
          <a:noFill/>
        </p:spPr>
      </p:pic>
      <p:sp>
        <p:nvSpPr>
          <p:cNvPr id="14" name="Oval 13"/>
          <p:cNvSpPr/>
          <p:nvPr/>
        </p:nvSpPr>
        <p:spPr>
          <a:xfrm>
            <a:off x="5071745" y="3661410"/>
            <a:ext cx="1344295" cy="1344295"/>
          </a:xfrm>
          <a:prstGeom prst="ellipse">
            <a:avLst/>
          </a:prstGeom>
          <a:solidFill>
            <a:schemeClr val="tx1"/>
          </a:solidFill>
          <a:ln w="76200">
            <a:solidFill>
              <a:schemeClr val="bg1"/>
            </a:solidFill>
          </a:ln>
          <a:effectLst>
            <a:outerShdw blurRad="101600" dist="508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sp>
        <p:nvSpPr>
          <p:cNvPr id="15" name="Text Box 14"/>
          <p:cNvSpPr txBox="1"/>
          <p:nvPr/>
        </p:nvSpPr>
        <p:spPr>
          <a:xfrm>
            <a:off x="6814820" y="3469005"/>
            <a:ext cx="4782185" cy="1814830"/>
          </a:xfrm>
          <a:prstGeom prst="rect">
            <a:avLst/>
          </a:prstGeom>
          <a:noFill/>
        </p:spPr>
        <p:txBody>
          <a:bodyPr wrap="square" rtlCol="0">
            <a:spAutoFit/>
          </a:bodyPr>
          <a:p>
            <a:pPr algn="l"/>
            <a:r>
              <a:rPr lang="en-US" sz="16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600">
              <a:solidFill>
                <a:schemeClr val="bg1"/>
              </a:solidFill>
              <a:latin typeface="Montserrat" panose="00000500000000000000" charset="0"/>
              <a:cs typeface="Montserrat" panose="00000500000000000000" charset="0"/>
            </a:endParaRPr>
          </a:p>
        </p:txBody>
      </p:sp>
      <p:pic>
        <p:nvPicPr>
          <p:cNvPr id="16" name="Content Placeholder 9" descr="D:\Staple\Presentation Template\In Gear SEO\Icon\White\icon-35.pngicon-35"/>
          <p:cNvPicPr>
            <a:picLocks noChangeAspect="1"/>
          </p:cNvPicPr>
          <p:nvPr/>
        </p:nvPicPr>
        <p:blipFill>
          <a:blip r:embed="rId3"/>
          <a:srcRect/>
          <a:stretch>
            <a:fillRect/>
          </a:stretch>
        </p:blipFill>
        <p:spPr>
          <a:xfrm>
            <a:off x="5449888" y="3961765"/>
            <a:ext cx="587375" cy="720725"/>
          </a:xfrm>
          <a:prstGeom prst="rect">
            <a:avLst/>
          </a:prstGeom>
          <a:noFill/>
        </p:spPr>
      </p:pic>
      <p:sp>
        <p:nvSpPr>
          <p:cNvPr id="20" name="Text Box 19"/>
          <p:cNvSpPr txBox="1"/>
          <p:nvPr/>
        </p:nvSpPr>
        <p:spPr>
          <a:xfrm>
            <a:off x="5570220" y="736283"/>
            <a:ext cx="4112260" cy="583565"/>
          </a:xfrm>
          <a:prstGeom prst="rect">
            <a:avLst/>
          </a:prstGeom>
          <a:noFill/>
        </p:spPr>
        <p:txBody>
          <a:bodyPr wrap="square" rtlCol="0" anchor="t">
            <a:spAutoFit/>
          </a:bodyPr>
          <a:p>
            <a:pPr>
              <a:lnSpc>
                <a:spcPct val="80000"/>
              </a:lnSpc>
              <a:spcBef>
                <a:spcPts val="0"/>
              </a:spcBef>
              <a:spcAft>
                <a:spcPts val="0"/>
              </a:spcAft>
            </a:pPr>
            <a:r>
              <a:rPr lang="en-US" sz="4000" b="1">
                <a:solidFill>
                  <a:schemeClr val="bg1"/>
                </a:solidFill>
                <a:latin typeface="Montserrat" panose="00000500000000000000" charset="0"/>
                <a:cs typeface="Montserrat" panose="00000500000000000000" charset="0"/>
                <a:sym typeface="+mn-ea"/>
              </a:rPr>
              <a:t>Lorem </a:t>
            </a:r>
            <a:r>
              <a:rPr lang="en-US" sz="4000">
                <a:solidFill>
                  <a:schemeClr val="bg1"/>
                </a:solidFill>
                <a:latin typeface="Montserrat" panose="00000500000000000000" charset="0"/>
                <a:cs typeface="Montserrat" panose="00000500000000000000" charset="0"/>
                <a:sym typeface="+mn-ea"/>
              </a:rPr>
              <a:t>Ipsum</a:t>
            </a:r>
            <a:endParaRPr lang="en-US" sz="4000">
              <a:solidFill>
                <a:schemeClr val="bg1"/>
              </a:solidFill>
              <a:latin typeface="Montserrat" panose="00000500000000000000" charset="0"/>
              <a:cs typeface="Montserrat" panose="00000500000000000000" charset="0"/>
              <a:sym typeface="+mn-ea"/>
            </a:endParaRPr>
          </a:p>
        </p:txBody>
      </p:sp>
      <p:pic>
        <p:nvPicPr>
          <p:cNvPr id="2" name="Content Placeholder 10" descr="D:\Staple\Satori\Final File\PNG File\Satori_PNG_File-02.pngSatori_PNG_File-02"/>
          <p:cNvPicPr>
            <a:picLocks noChangeAspect="1"/>
          </p:cNvPicPr>
          <p:nvPr/>
        </p:nvPicPr>
        <p:blipFill>
          <a:blip r:embed="rId4"/>
          <a:srcRect t="1498" b="1498"/>
          <a:stretch>
            <a:fillRect/>
          </a:stretch>
        </p:blipFill>
        <p:spPr>
          <a:xfrm>
            <a:off x="721360" y="5283835"/>
            <a:ext cx="2628265" cy="939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s 5"/>
          <p:cNvSpPr/>
          <p:nvPr/>
        </p:nvSpPr>
        <p:spPr>
          <a:xfrm>
            <a:off x="-66675" y="-36195"/>
            <a:ext cx="12280900" cy="68980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4664075" y="1771650"/>
            <a:ext cx="6756400" cy="3314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Montserrat" panose="00000500000000000000" charset="0"/>
              <a:cs typeface="Montserrat" panose="00000500000000000000" charset="0"/>
            </a:endParaRPr>
          </a:p>
        </p:txBody>
      </p:sp>
      <p:pic>
        <p:nvPicPr>
          <p:cNvPr id="4" name="Content Placeholder 3" descr="D:\Staple\Satori\closeup-shot-blac-ink-water.jpgcloseup-shot-blac-ink-water"/>
          <p:cNvPicPr>
            <a:picLocks noChangeAspect="1"/>
          </p:cNvPicPr>
          <p:nvPr>
            <p:ph idx="1"/>
          </p:nvPr>
        </p:nvPicPr>
        <p:blipFill>
          <a:blip r:embed="rId1">
            <a:alphaModFix amt="40000"/>
            <a:grayscl/>
          </a:blip>
          <a:srcRect t="7807" b="7807"/>
          <a:stretch>
            <a:fillRect/>
          </a:stretch>
        </p:blipFill>
        <p:spPr>
          <a:xfrm>
            <a:off x="-63500" y="-24765"/>
            <a:ext cx="12278360" cy="6907530"/>
          </a:xfrm>
          <a:prstGeom prst="rect">
            <a:avLst/>
          </a:prstGeom>
        </p:spPr>
      </p:pic>
      <p:sp>
        <p:nvSpPr>
          <p:cNvPr id="7" name="Rectangles 6"/>
          <p:cNvSpPr/>
          <p:nvPr/>
        </p:nvSpPr>
        <p:spPr>
          <a:xfrm>
            <a:off x="-66675" y="552450"/>
            <a:ext cx="5106035" cy="5753100"/>
          </a:xfrm>
          <a:prstGeom prst="rect">
            <a:avLst/>
          </a:prstGeom>
          <a:solidFill>
            <a:schemeClr val="tx1"/>
          </a:solidFill>
          <a:ln>
            <a:noFill/>
          </a:ln>
          <a:effectLst>
            <a:outerShdw blurRad="254000" dist="127000" dir="27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986790" y="2644775"/>
            <a:ext cx="3405505" cy="1568450"/>
          </a:xfrm>
          <a:prstGeom prst="rect">
            <a:avLst/>
          </a:prstGeom>
          <a:noFill/>
        </p:spPr>
        <p:txBody>
          <a:bodyPr wrap="square" rtlCol="0" anchor="t">
            <a:spAutoFit/>
          </a:bodyPr>
          <a:p>
            <a:pPr>
              <a:lnSpc>
                <a:spcPct val="80000"/>
              </a:lnSpc>
              <a:spcBef>
                <a:spcPts val="0"/>
              </a:spcBef>
              <a:spcAft>
                <a:spcPts val="0"/>
              </a:spcAft>
            </a:pPr>
            <a:r>
              <a:rPr lang="en-US" sz="6000" b="1">
                <a:solidFill>
                  <a:schemeClr val="bg1"/>
                </a:solidFill>
                <a:latin typeface="Montserrat" panose="00000500000000000000" charset="0"/>
                <a:cs typeface="Montserrat" panose="00000500000000000000" charset="0"/>
                <a:sym typeface="+mn-ea"/>
              </a:rPr>
              <a:t>Lorem </a:t>
            </a:r>
            <a:r>
              <a:rPr lang="en-US" sz="6000">
                <a:solidFill>
                  <a:schemeClr val="bg1"/>
                </a:solidFill>
                <a:latin typeface="Montserrat" panose="00000500000000000000" charset="0"/>
                <a:cs typeface="Montserrat" panose="00000500000000000000" charset="0"/>
                <a:sym typeface="+mn-ea"/>
              </a:rPr>
              <a:t>Ipsum</a:t>
            </a:r>
            <a:endParaRPr lang="en-US" sz="6000">
              <a:solidFill>
                <a:schemeClr val="bg1"/>
              </a:solidFill>
              <a:latin typeface="Montserrat" panose="00000500000000000000" charset="0"/>
              <a:cs typeface="Montserrat" panose="00000500000000000000" charset="0"/>
              <a:sym typeface="+mn-ea"/>
            </a:endParaRPr>
          </a:p>
        </p:txBody>
      </p:sp>
      <p:sp>
        <p:nvSpPr>
          <p:cNvPr id="13" name="Text Box 12"/>
          <p:cNvSpPr txBox="1"/>
          <p:nvPr/>
        </p:nvSpPr>
        <p:spPr>
          <a:xfrm>
            <a:off x="5673725" y="2433320"/>
            <a:ext cx="5184775" cy="2030095"/>
          </a:xfrm>
          <a:prstGeom prst="rect">
            <a:avLst/>
          </a:prstGeom>
          <a:noFill/>
        </p:spPr>
        <p:txBody>
          <a:bodyPr wrap="square" rtlCol="0">
            <a:spAutoFit/>
          </a:bodyPr>
          <a:p>
            <a:pPr algn="just"/>
            <a:r>
              <a:rPr lang="en-US">
                <a:solidFill>
                  <a:schemeClr val="tx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a:solidFill>
                <a:schemeClr val="tx1"/>
              </a:solidFill>
              <a:latin typeface="Montserrat" panose="00000500000000000000" charset="0"/>
              <a:cs typeface="Montserrat" panose="00000500000000000000" charset="0"/>
            </a:endParaRPr>
          </a:p>
        </p:txBody>
      </p:sp>
      <p:pic>
        <p:nvPicPr>
          <p:cNvPr id="11" name="Content Placeholder 10" descr="D:\Staple\Satori\Final File\PNG File\Satori_PNG_File-02.pngSatori_PNG_File-02"/>
          <p:cNvPicPr>
            <a:picLocks noChangeAspect="1"/>
          </p:cNvPicPr>
          <p:nvPr/>
        </p:nvPicPr>
        <p:blipFill>
          <a:blip r:embed="rId2"/>
          <a:srcRect t="1498" b="1498"/>
          <a:stretch>
            <a:fillRect/>
          </a:stretch>
        </p:blipFill>
        <p:spPr>
          <a:xfrm>
            <a:off x="8230235" y="5365750"/>
            <a:ext cx="2628265" cy="939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Title 26"/>
          <p:cNvSpPr>
            <a:spLocks noGrp="1"/>
          </p:cNvSpPr>
          <p:nvPr>
            <p:ph type="title"/>
          </p:nvPr>
        </p:nvSpPr>
        <p:spPr/>
        <p:txBody>
          <a:bodyPr/>
          <a:p>
            <a:endParaRPr lang="en-US"/>
          </a:p>
        </p:txBody>
      </p:sp>
      <p:pic>
        <p:nvPicPr>
          <p:cNvPr id="26" name="Content Placeholder 25" descr="D:\Staple\Satori\abstract-formed-by-color-dissolving-water.jpgabstract-formed-by-color-dissolving-water"/>
          <p:cNvPicPr>
            <a:picLocks noChangeAspect="1"/>
          </p:cNvPicPr>
          <p:nvPr>
            <p:ph sz="half" idx="2"/>
          </p:nvPr>
        </p:nvPicPr>
        <p:blipFill>
          <a:blip r:embed="rId1">
            <a:alphaModFix amt="80000"/>
            <a:grayscl/>
          </a:blip>
          <a:srcRect t="14426" b="14426"/>
          <a:stretch>
            <a:fillRect/>
          </a:stretch>
        </p:blipFill>
        <p:spPr>
          <a:xfrm>
            <a:off x="0" y="0"/>
            <a:ext cx="12188190" cy="6858000"/>
          </a:xfrm>
          <a:prstGeom prst="rect">
            <a:avLst/>
          </a:prstGeom>
        </p:spPr>
      </p:pic>
      <p:sp>
        <p:nvSpPr>
          <p:cNvPr id="4" name="Rectangles 3"/>
          <p:cNvSpPr/>
          <p:nvPr/>
        </p:nvSpPr>
        <p:spPr>
          <a:xfrm>
            <a:off x="0" y="0"/>
            <a:ext cx="12192000" cy="3296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692150" y="3296285"/>
            <a:ext cx="10807700" cy="297116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2608263" y="1197610"/>
            <a:ext cx="6975475" cy="953135"/>
          </a:xfrm>
          <a:prstGeom prst="rect">
            <a:avLst/>
          </a:prstGeom>
          <a:noFill/>
        </p:spPr>
        <p:txBody>
          <a:bodyPr wrap="square" rtlCol="0">
            <a:spAutoFit/>
          </a:bodyPr>
          <a:p>
            <a:pPr algn="ctr"/>
            <a:r>
              <a:rPr lang="en-US" sz="14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400">
              <a:solidFill>
                <a:schemeClr val="bg1"/>
              </a:solidFill>
              <a:latin typeface="Montserrat" panose="00000500000000000000" charset="0"/>
              <a:cs typeface="Montserrat" panose="00000500000000000000" charset="0"/>
            </a:endParaRPr>
          </a:p>
        </p:txBody>
      </p:sp>
      <p:sp>
        <p:nvSpPr>
          <p:cNvPr id="22" name="Text Box 21"/>
          <p:cNvSpPr txBox="1"/>
          <p:nvPr/>
        </p:nvSpPr>
        <p:spPr>
          <a:xfrm>
            <a:off x="4776470" y="657225"/>
            <a:ext cx="2648585" cy="521970"/>
          </a:xfrm>
          <a:prstGeom prst="rect">
            <a:avLst/>
          </a:prstGeom>
          <a:noFill/>
        </p:spPr>
        <p:txBody>
          <a:bodyPr wrap="none" rtlCol="0" anchor="t">
            <a:spAutoFit/>
          </a:bodyPr>
          <a:p>
            <a:r>
              <a:rPr lang="en-US" sz="2800" b="1">
                <a:solidFill>
                  <a:schemeClr val="bg1"/>
                </a:solidFill>
                <a:latin typeface="Montserrat" panose="00000500000000000000" charset="0"/>
                <a:cs typeface="Montserrat" panose="00000500000000000000" charset="0"/>
                <a:sym typeface="+mn-ea"/>
              </a:rPr>
              <a:t>Lorem Ipsum</a:t>
            </a:r>
            <a:endParaRPr lang="en-US" sz="2800" b="1">
              <a:solidFill>
                <a:schemeClr val="bg1"/>
              </a:solidFill>
              <a:latin typeface="Montserrat" panose="00000500000000000000" charset="0"/>
              <a:cs typeface="Montserrat" panose="00000500000000000000" charset="0"/>
              <a:sym typeface="+mn-ea"/>
            </a:endParaRPr>
          </a:p>
        </p:txBody>
      </p:sp>
      <p:grpSp>
        <p:nvGrpSpPr>
          <p:cNvPr id="9" name="Group 8"/>
          <p:cNvGrpSpPr/>
          <p:nvPr/>
        </p:nvGrpSpPr>
        <p:grpSpPr>
          <a:xfrm>
            <a:off x="998855" y="5213985"/>
            <a:ext cx="3156585" cy="698500"/>
            <a:chOff x="1558" y="9166"/>
            <a:chExt cx="4971" cy="1100"/>
          </a:xfrm>
        </p:grpSpPr>
        <p:sp>
          <p:nvSpPr>
            <p:cNvPr id="14" name="Text Box 13"/>
            <p:cNvSpPr txBox="1"/>
            <p:nvPr/>
          </p:nvSpPr>
          <p:spPr>
            <a:xfrm>
              <a:off x="1558" y="9541"/>
              <a:ext cx="4971" cy="725"/>
            </a:xfrm>
            <a:prstGeom prst="rect">
              <a:avLst/>
            </a:prstGeom>
            <a:noFill/>
          </p:spPr>
          <p:txBody>
            <a:bodyPr wrap="square" rtlCol="0">
              <a:spAutoFit/>
            </a:bodyPr>
            <a:p>
              <a:pPr algn="ctr"/>
              <a:r>
                <a:rPr lang="en-US" sz="1200">
                  <a:solidFill>
                    <a:schemeClr val="bg1"/>
                  </a:solidFill>
                  <a:latin typeface="Montserrat" panose="00000500000000000000" charset="0"/>
                  <a:cs typeface="Montserrat" panose="00000500000000000000" charset="0"/>
                </a:rPr>
                <a:t>Lorem ipsum dolor sit amet, consectetuer adipiscing elit, </a:t>
              </a:r>
              <a:endParaRPr lang="en-US" sz="1200">
                <a:solidFill>
                  <a:schemeClr val="bg1"/>
                </a:solidFill>
                <a:latin typeface="Montserrat" panose="00000500000000000000" charset="0"/>
                <a:cs typeface="Montserrat" panose="00000500000000000000" charset="0"/>
              </a:endParaRPr>
            </a:p>
          </p:txBody>
        </p:sp>
        <p:sp>
          <p:nvSpPr>
            <p:cNvPr id="10" name="Text Box 9"/>
            <p:cNvSpPr txBox="1"/>
            <p:nvPr/>
          </p:nvSpPr>
          <p:spPr>
            <a:xfrm>
              <a:off x="1558" y="9166"/>
              <a:ext cx="4971" cy="434"/>
            </a:xfrm>
            <a:prstGeom prst="rect">
              <a:avLst/>
            </a:prstGeom>
            <a:noFill/>
          </p:spPr>
          <p:txBody>
            <a:bodyPr wrap="square" rtlCol="0">
              <a:spAutoFit/>
            </a:bodyPr>
            <a:p>
              <a:pPr algn="ctr"/>
              <a:r>
                <a:rPr lang="en-US" sz="1200" b="1">
                  <a:solidFill>
                    <a:schemeClr val="bg1"/>
                  </a:solidFill>
                  <a:latin typeface="Montserrat" panose="00000500000000000000" charset="0"/>
                  <a:cs typeface="Montserrat" panose="00000500000000000000" charset="0"/>
                </a:rPr>
                <a:t>Lorem Ipsum </a:t>
              </a:r>
              <a:endParaRPr lang="en-US" sz="1200" b="1">
                <a:solidFill>
                  <a:schemeClr val="bg1"/>
                </a:solidFill>
                <a:latin typeface="Montserrat" panose="00000500000000000000" charset="0"/>
                <a:cs typeface="Montserrat" panose="00000500000000000000" charset="0"/>
              </a:endParaRPr>
            </a:p>
          </p:txBody>
        </p:sp>
      </p:grpSp>
      <p:grpSp>
        <p:nvGrpSpPr>
          <p:cNvPr id="15" name="Group 14"/>
          <p:cNvGrpSpPr/>
          <p:nvPr/>
        </p:nvGrpSpPr>
        <p:grpSpPr>
          <a:xfrm>
            <a:off x="4377055" y="5213985"/>
            <a:ext cx="3155950" cy="697865"/>
            <a:chOff x="1558" y="9166"/>
            <a:chExt cx="4970" cy="1099"/>
          </a:xfrm>
        </p:grpSpPr>
        <p:sp>
          <p:nvSpPr>
            <p:cNvPr id="16" name="Text Box 15"/>
            <p:cNvSpPr txBox="1"/>
            <p:nvPr/>
          </p:nvSpPr>
          <p:spPr>
            <a:xfrm>
              <a:off x="1558" y="9541"/>
              <a:ext cx="4971" cy="725"/>
            </a:xfrm>
            <a:prstGeom prst="rect">
              <a:avLst/>
            </a:prstGeom>
            <a:noFill/>
          </p:spPr>
          <p:txBody>
            <a:bodyPr wrap="square" rtlCol="0">
              <a:spAutoFit/>
            </a:bodyPr>
            <a:p>
              <a:pPr algn="ctr"/>
              <a:r>
                <a:rPr lang="en-US" sz="1200">
                  <a:solidFill>
                    <a:schemeClr val="bg1"/>
                  </a:solidFill>
                  <a:latin typeface="Montserrat" panose="00000500000000000000" charset="0"/>
                  <a:cs typeface="Montserrat" panose="00000500000000000000" charset="0"/>
                </a:rPr>
                <a:t>Lorem ipsum dolor sit amet, consectetuer adipiscing elit, </a:t>
              </a:r>
              <a:endParaRPr lang="en-US" sz="1200">
                <a:solidFill>
                  <a:schemeClr val="bg1"/>
                </a:solidFill>
                <a:latin typeface="Montserrat" panose="00000500000000000000" charset="0"/>
                <a:cs typeface="Montserrat" panose="00000500000000000000" charset="0"/>
              </a:endParaRPr>
            </a:p>
          </p:txBody>
        </p:sp>
        <p:sp>
          <p:nvSpPr>
            <p:cNvPr id="17" name="Text Box 16"/>
            <p:cNvSpPr txBox="1"/>
            <p:nvPr/>
          </p:nvSpPr>
          <p:spPr>
            <a:xfrm>
              <a:off x="1558" y="9166"/>
              <a:ext cx="4971" cy="434"/>
            </a:xfrm>
            <a:prstGeom prst="rect">
              <a:avLst/>
            </a:prstGeom>
            <a:noFill/>
          </p:spPr>
          <p:txBody>
            <a:bodyPr wrap="square" rtlCol="0">
              <a:spAutoFit/>
            </a:bodyPr>
            <a:p>
              <a:pPr algn="ctr"/>
              <a:r>
                <a:rPr lang="en-US" sz="1200" b="1">
                  <a:solidFill>
                    <a:schemeClr val="bg1"/>
                  </a:solidFill>
                  <a:latin typeface="Montserrat" panose="00000500000000000000" charset="0"/>
                  <a:cs typeface="Montserrat" panose="00000500000000000000" charset="0"/>
                </a:rPr>
                <a:t>Lorem Ipsum </a:t>
              </a:r>
              <a:endParaRPr lang="en-US" sz="1200" b="1">
                <a:solidFill>
                  <a:schemeClr val="bg1"/>
                </a:solidFill>
                <a:latin typeface="Montserrat" panose="00000500000000000000" charset="0"/>
                <a:cs typeface="Montserrat" panose="00000500000000000000" charset="0"/>
              </a:endParaRPr>
            </a:p>
          </p:txBody>
        </p:sp>
      </p:grpSp>
      <p:pic>
        <p:nvPicPr>
          <p:cNvPr id="18" name="Content Placeholder 11" descr="D:\Staple\Satori\closeup-shot-blac-ink-water.jpgcloseup-shot-blac-ink-water"/>
          <p:cNvPicPr>
            <a:picLocks noChangeAspect="1"/>
          </p:cNvPicPr>
          <p:nvPr/>
        </p:nvPicPr>
        <p:blipFill>
          <a:blip r:embed="rId2">
            <a:grayscl/>
          </a:blip>
          <a:srcRect l="16671" r="16671"/>
          <a:stretch>
            <a:fillRect/>
          </a:stretch>
        </p:blipFill>
        <p:spPr>
          <a:xfrm>
            <a:off x="4783455" y="2473325"/>
            <a:ext cx="2433955" cy="2433955"/>
          </a:xfrm>
          <a:prstGeom prst="rect">
            <a:avLst/>
          </a:prstGeom>
          <a:effectLst>
            <a:outerShdw blurRad="127000" dist="63500" dir="2700000" algn="ctr" rotWithShape="0">
              <a:srgbClr val="000000">
                <a:alpha val="43000"/>
              </a:srgbClr>
            </a:outerShdw>
          </a:effectLst>
        </p:spPr>
      </p:pic>
      <p:grpSp>
        <p:nvGrpSpPr>
          <p:cNvPr id="19" name="Group 18"/>
          <p:cNvGrpSpPr/>
          <p:nvPr/>
        </p:nvGrpSpPr>
        <p:grpSpPr>
          <a:xfrm>
            <a:off x="7729855" y="5213985"/>
            <a:ext cx="3155950" cy="697865"/>
            <a:chOff x="1558" y="9166"/>
            <a:chExt cx="4970" cy="1099"/>
          </a:xfrm>
        </p:grpSpPr>
        <p:sp>
          <p:nvSpPr>
            <p:cNvPr id="20" name="Text Box 19"/>
            <p:cNvSpPr txBox="1"/>
            <p:nvPr/>
          </p:nvSpPr>
          <p:spPr>
            <a:xfrm>
              <a:off x="1558" y="9541"/>
              <a:ext cx="4971" cy="725"/>
            </a:xfrm>
            <a:prstGeom prst="rect">
              <a:avLst/>
            </a:prstGeom>
            <a:noFill/>
          </p:spPr>
          <p:txBody>
            <a:bodyPr wrap="square" rtlCol="0">
              <a:spAutoFit/>
            </a:bodyPr>
            <a:p>
              <a:pPr algn="ctr"/>
              <a:r>
                <a:rPr lang="en-US" sz="1200">
                  <a:solidFill>
                    <a:schemeClr val="bg1"/>
                  </a:solidFill>
                  <a:latin typeface="Montserrat" panose="00000500000000000000" charset="0"/>
                  <a:cs typeface="Montserrat" panose="00000500000000000000" charset="0"/>
                </a:rPr>
                <a:t>Lorem ipsum dolor sit amet, consectetuer adipiscing elit, </a:t>
              </a:r>
              <a:endParaRPr lang="en-US" sz="1200">
                <a:solidFill>
                  <a:schemeClr val="bg1"/>
                </a:solidFill>
                <a:latin typeface="Montserrat" panose="00000500000000000000" charset="0"/>
                <a:cs typeface="Montserrat" panose="00000500000000000000" charset="0"/>
              </a:endParaRPr>
            </a:p>
          </p:txBody>
        </p:sp>
        <p:sp>
          <p:nvSpPr>
            <p:cNvPr id="23" name="Text Box 22"/>
            <p:cNvSpPr txBox="1"/>
            <p:nvPr/>
          </p:nvSpPr>
          <p:spPr>
            <a:xfrm>
              <a:off x="1558" y="9166"/>
              <a:ext cx="4971" cy="434"/>
            </a:xfrm>
            <a:prstGeom prst="rect">
              <a:avLst/>
            </a:prstGeom>
            <a:noFill/>
          </p:spPr>
          <p:txBody>
            <a:bodyPr wrap="square" rtlCol="0">
              <a:spAutoFit/>
            </a:bodyPr>
            <a:p>
              <a:pPr algn="ctr"/>
              <a:r>
                <a:rPr lang="en-US" sz="1200" b="1">
                  <a:solidFill>
                    <a:schemeClr val="bg1"/>
                  </a:solidFill>
                  <a:latin typeface="Montserrat" panose="00000500000000000000" charset="0"/>
                  <a:cs typeface="Montserrat" panose="00000500000000000000" charset="0"/>
                </a:rPr>
                <a:t>Lorem Ipsum </a:t>
              </a:r>
              <a:endParaRPr lang="en-US" sz="1200" b="1">
                <a:solidFill>
                  <a:schemeClr val="bg1"/>
                </a:solidFill>
                <a:latin typeface="Montserrat" panose="00000500000000000000" charset="0"/>
                <a:cs typeface="Montserrat" panose="00000500000000000000" charset="0"/>
              </a:endParaRPr>
            </a:p>
          </p:txBody>
        </p:sp>
      </p:grpSp>
      <p:pic>
        <p:nvPicPr>
          <p:cNvPr id="24" name="Content Placeholder 11" descr="D:\Staple\Satori\ink.jpgink"/>
          <p:cNvPicPr>
            <a:picLocks noChangeAspect="1"/>
          </p:cNvPicPr>
          <p:nvPr/>
        </p:nvPicPr>
        <p:blipFill>
          <a:blip r:embed="rId3">
            <a:grayscl/>
          </a:blip>
          <a:srcRect l="16801" r="16801"/>
          <a:stretch>
            <a:fillRect/>
          </a:stretch>
        </p:blipFill>
        <p:spPr>
          <a:xfrm>
            <a:off x="8136573" y="2473325"/>
            <a:ext cx="2433320" cy="2433955"/>
          </a:xfrm>
          <a:prstGeom prst="rect">
            <a:avLst/>
          </a:prstGeom>
          <a:effectLst>
            <a:outerShdw blurRad="127000" dist="63500" dir="2700000" algn="ctr" rotWithShape="0">
              <a:srgbClr val="000000">
                <a:alpha val="43000"/>
              </a:srgbClr>
            </a:outerShdw>
          </a:effectLst>
        </p:spPr>
      </p:pic>
      <p:pic>
        <p:nvPicPr>
          <p:cNvPr id="31" name="Content Placeholder 11" descr="D:\Staple\Satori\abstract-formed-by-color-dissolving-water.jpgabstract-formed-by-color-dissolving-water"/>
          <p:cNvPicPr>
            <a:picLocks noChangeAspect="1"/>
          </p:cNvPicPr>
          <p:nvPr/>
        </p:nvPicPr>
        <p:blipFill>
          <a:blip r:embed="rId1">
            <a:grayscl/>
          </a:blip>
          <a:srcRect l="10462" r="10462"/>
          <a:stretch>
            <a:fillRect/>
          </a:stretch>
        </p:blipFill>
        <p:spPr>
          <a:xfrm>
            <a:off x="1367155" y="2473325"/>
            <a:ext cx="2433955" cy="2433955"/>
          </a:xfrm>
          <a:prstGeom prst="rect">
            <a:avLst/>
          </a:prstGeom>
          <a:effectLst>
            <a:outerShdw blurRad="127000" dist="63500" dir="2700000" algn="ctr"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 name="Rectangles 71"/>
          <p:cNvSpPr/>
          <p:nvPr/>
        </p:nvSpPr>
        <p:spPr>
          <a:xfrm>
            <a:off x="6883400" y="-31750"/>
            <a:ext cx="5308600" cy="693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Rectangles 72"/>
          <p:cNvSpPr/>
          <p:nvPr/>
        </p:nvSpPr>
        <p:spPr>
          <a:xfrm>
            <a:off x="6591935" y="-38100"/>
            <a:ext cx="4427855" cy="6934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9" name="Group 8"/>
          <p:cNvGrpSpPr/>
          <p:nvPr/>
        </p:nvGrpSpPr>
        <p:grpSpPr>
          <a:xfrm>
            <a:off x="1046480" y="3604260"/>
            <a:ext cx="1906905" cy="1930400"/>
            <a:chOff x="2238" y="5573"/>
            <a:chExt cx="3301" cy="3340"/>
          </a:xfrm>
        </p:grpSpPr>
        <p:sp>
          <p:nvSpPr>
            <p:cNvPr id="6" name="Oval 5"/>
            <p:cNvSpPr/>
            <p:nvPr/>
          </p:nvSpPr>
          <p:spPr>
            <a:xfrm>
              <a:off x="2238" y="5573"/>
              <a:ext cx="3301" cy="33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Montserrat" panose="00000500000000000000" charset="0"/>
                <a:cs typeface="Montserrat" panose="00000500000000000000" charset="0"/>
              </a:endParaRPr>
            </a:p>
          </p:txBody>
        </p:sp>
        <p:sp>
          <p:nvSpPr>
            <p:cNvPr id="7" name="Pie 6"/>
            <p:cNvSpPr/>
            <p:nvPr/>
          </p:nvSpPr>
          <p:spPr>
            <a:xfrm>
              <a:off x="2239" y="5573"/>
              <a:ext cx="3300" cy="3340"/>
            </a:xfrm>
            <a:prstGeom prst="pie">
              <a:avLst>
                <a:gd name="adj1" fmla="val 277973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Montserrat" panose="00000500000000000000" charset="0"/>
                <a:cs typeface="Montserrat" panose="00000500000000000000" charset="0"/>
              </a:endParaRPr>
            </a:p>
          </p:txBody>
        </p:sp>
        <p:sp>
          <p:nvSpPr>
            <p:cNvPr id="8" name="Oval 7"/>
            <p:cNvSpPr/>
            <p:nvPr/>
          </p:nvSpPr>
          <p:spPr>
            <a:xfrm>
              <a:off x="2730" y="6070"/>
              <a:ext cx="2317" cy="2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Montserrat" panose="00000500000000000000" charset="0"/>
                <a:cs typeface="Montserrat" panose="00000500000000000000" charset="0"/>
              </a:endParaRPr>
            </a:p>
          </p:txBody>
        </p:sp>
      </p:grpSp>
      <p:pic>
        <p:nvPicPr>
          <p:cNvPr id="70" name="Content Placeholder 69" descr="D:\Staple\Satori\ink.jpgink"/>
          <p:cNvPicPr>
            <a:picLocks noChangeAspect="1"/>
          </p:cNvPicPr>
          <p:nvPr>
            <p:ph idx="1"/>
          </p:nvPr>
        </p:nvPicPr>
        <p:blipFill>
          <a:blip r:embed="rId1">
            <a:alphaModFix amt="40000"/>
            <a:grayscl/>
          </a:blip>
          <a:srcRect l="5730" r="5730"/>
          <a:stretch>
            <a:fillRect/>
          </a:stretch>
        </p:blipFill>
        <p:spPr>
          <a:xfrm>
            <a:off x="6595745" y="1155700"/>
            <a:ext cx="5621655" cy="4217035"/>
          </a:xfrm>
          <a:prstGeom prst="rect">
            <a:avLst/>
          </a:prstGeom>
        </p:spPr>
      </p:pic>
      <p:grpSp>
        <p:nvGrpSpPr>
          <p:cNvPr id="25" name="Group 24"/>
          <p:cNvGrpSpPr/>
          <p:nvPr/>
        </p:nvGrpSpPr>
        <p:grpSpPr>
          <a:xfrm>
            <a:off x="421640" y="5628005"/>
            <a:ext cx="3155950" cy="697865"/>
            <a:chOff x="1558" y="9166"/>
            <a:chExt cx="4970" cy="1099"/>
          </a:xfrm>
        </p:grpSpPr>
        <p:sp>
          <p:nvSpPr>
            <p:cNvPr id="26" name="Text Box 25"/>
            <p:cNvSpPr txBox="1"/>
            <p:nvPr/>
          </p:nvSpPr>
          <p:spPr>
            <a:xfrm>
              <a:off x="1558" y="9541"/>
              <a:ext cx="4971" cy="725"/>
            </a:xfrm>
            <a:prstGeom prst="rect">
              <a:avLst/>
            </a:prstGeom>
            <a:noFill/>
          </p:spPr>
          <p:txBody>
            <a:bodyPr wrap="square" rtlCol="0">
              <a:spAutoFit/>
            </a:bodyPr>
            <a:p>
              <a:pPr algn="ctr"/>
              <a:r>
                <a:rPr lang="en-US" sz="1200">
                  <a:solidFill>
                    <a:schemeClr val="tx1"/>
                  </a:solidFill>
                  <a:latin typeface="Montserrat" panose="00000500000000000000" charset="0"/>
                  <a:cs typeface="Montserrat" panose="00000500000000000000" charset="0"/>
                </a:rPr>
                <a:t>Lorem ipsum dolor sit amet, consectetuer adipiscing elit, </a:t>
              </a:r>
              <a:endParaRPr lang="en-US" sz="1200">
                <a:solidFill>
                  <a:schemeClr val="tx1"/>
                </a:solidFill>
                <a:latin typeface="Montserrat" panose="00000500000000000000" charset="0"/>
                <a:cs typeface="Montserrat" panose="00000500000000000000" charset="0"/>
              </a:endParaRPr>
            </a:p>
          </p:txBody>
        </p:sp>
        <p:sp>
          <p:nvSpPr>
            <p:cNvPr id="27" name="Text Box 26"/>
            <p:cNvSpPr txBox="1"/>
            <p:nvPr/>
          </p:nvSpPr>
          <p:spPr>
            <a:xfrm>
              <a:off x="1558" y="9166"/>
              <a:ext cx="4971" cy="434"/>
            </a:xfrm>
            <a:prstGeom prst="rect">
              <a:avLst/>
            </a:prstGeom>
            <a:noFill/>
          </p:spPr>
          <p:txBody>
            <a:bodyPr wrap="square" rtlCol="0">
              <a:spAutoFit/>
            </a:bodyPr>
            <a:p>
              <a:pPr algn="ctr"/>
              <a:r>
                <a:rPr lang="en-US" sz="1200" b="1">
                  <a:solidFill>
                    <a:schemeClr val="tx1"/>
                  </a:solidFill>
                  <a:latin typeface="Montserrat" panose="00000500000000000000" charset="0"/>
                  <a:cs typeface="Montserrat" panose="00000500000000000000" charset="0"/>
                </a:rPr>
                <a:t>Lorem Ipsum </a:t>
              </a:r>
              <a:endParaRPr lang="en-US" sz="1200" b="1">
                <a:solidFill>
                  <a:schemeClr val="tx1"/>
                </a:solidFill>
                <a:latin typeface="Montserrat" panose="00000500000000000000" charset="0"/>
                <a:cs typeface="Montserrat" panose="00000500000000000000" charset="0"/>
              </a:endParaRPr>
            </a:p>
          </p:txBody>
        </p:sp>
      </p:grpSp>
      <p:grpSp>
        <p:nvGrpSpPr>
          <p:cNvPr id="49" name="Group 48"/>
          <p:cNvGrpSpPr/>
          <p:nvPr/>
        </p:nvGrpSpPr>
        <p:grpSpPr>
          <a:xfrm>
            <a:off x="3957955" y="3604260"/>
            <a:ext cx="1906905" cy="1930400"/>
            <a:chOff x="2238" y="5573"/>
            <a:chExt cx="3301" cy="3340"/>
          </a:xfrm>
        </p:grpSpPr>
        <p:sp>
          <p:nvSpPr>
            <p:cNvPr id="50" name="Oval 49"/>
            <p:cNvSpPr/>
            <p:nvPr/>
          </p:nvSpPr>
          <p:spPr>
            <a:xfrm>
              <a:off x="2238" y="5573"/>
              <a:ext cx="3301" cy="33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Montserrat" panose="00000500000000000000" charset="0"/>
                <a:cs typeface="Montserrat" panose="00000500000000000000" charset="0"/>
              </a:endParaRPr>
            </a:p>
          </p:txBody>
        </p:sp>
        <p:sp>
          <p:nvSpPr>
            <p:cNvPr id="51" name="Pie 50"/>
            <p:cNvSpPr/>
            <p:nvPr/>
          </p:nvSpPr>
          <p:spPr>
            <a:xfrm>
              <a:off x="2239" y="5573"/>
              <a:ext cx="3300" cy="3340"/>
            </a:xfrm>
            <a:prstGeom prst="pie">
              <a:avLst>
                <a:gd name="adj1" fmla="val 1196252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Montserrat" panose="00000500000000000000" charset="0"/>
                <a:cs typeface="Montserrat" panose="00000500000000000000" charset="0"/>
              </a:endParaRPr>
            </a:p>
          </p:txBody>
        </p:sp>
        <p:sp>
          <p:nvSpPr>
            <p:cNvPr id="52" name="Oval 51"/>
            <p:cNvSpPr/>
            <p:nvPr/>
          </p:nvSpPr>
          <p:spPr>
            <a:xfrm>
              <a:off x="2730" y="6070"/>
              <a:ext cx="2317" cy="2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Montserrat" panose="00000500000000000000" charset="0"/>
                <a:cs typeface="Montserrat" panose="00000500000000000000" charset="0"/>
              </a:endParaRPr>
            </a:p>
          </p:txBody>
        </p:sp>
      </p:grpSp>
      <p:grpSp>
        <p:nvGrpSpPr>
          <p:cNvPr id="53" name="Group 52"/>
          <p:cNvGrpSpPr/>
          <p:nvPr/>
        </p:nvGrpSpPr>
        <p:grpSpPr>
          <a:xfrm>
            <a:off x="3404870" y="5628005"/>
            <a:ext cx="3155950" cy="697865"/>
            <a:chOff x="1558" y="9166"/>
            <a:chExt cx="4970" cy="1099"/>
          </a:xfrm>
        </p:grpSpPr>
        <p:sp>
          <p:nvSpPr>
            <p:cNvPr id="54" name="Text Box 53"/>
            <p:cNvSpPr txBox="1"/>
            <p:nvPr/>
          </p:nvSpPr>
          <p:spPr>
            <a:xfrm>
              <a:off x="1558" y="9541"/>
              <a:ext cx="4971" cy="725"/>
            </a:xfrm>
            <a:prstGeom prst="rect">
              <a:avLst/>
            </a:prstGeom>
            <a:noFill/>
          </p:spPr>
          <p:txBody>
            <a:bodyPr wrap="square" rtlCol="0">
              <a:spAutoFit/>
            </a:bodyPr>
            <a:p>
              <a:pPr algn="ctr"/>
              <a:r>
                <a:rPr lang="en-US" sz="1200">
                  <a:solidFill>
                    <a:schemeClr val="tx1"/>
                  </a:solidFill>
                  <a:latin typeface="Montserrat" panose="00000500000000000000" charset="0"/>
                  <a:cs typeface="Montserrat" panose="00000500000000000000" charset="0"/>
                </a:rPr>
                <a:t>Lorem ipsum dolor sit amet, consectetuer adipiscing elit, </a:t>
              </a:r>
              <a:endParaRPr lang="en-US" sz="1200">
                <a:solidFill>
                  <a:schemeClr val="tx1"/>
                </a:solidFill>
                <a:latin typeface="Montserrat" panose="00000500000000000000" charset="0"/>
                <a:cs typeface="Montserrat" panose="00000500000000000000" charset="0"/>
              </a:endParaRPr>
            </a:p>
          </p:txBody>
        </p:sp>
        <p:sp>
          <p:nvSpPr>
            <p:cNvPr id="55" name="Text Box 54"/>
            <p:cNvSpPr txBox="1"/>
            <p:nvPr/>
          </p:nvSpPr>
          <p:spPr>
            <a:xfrm>
              <a:off x="1558" y="9166"/>
              <a:ext cx="4971" cy="434"/>
            </a:xfrm>
            <a:prstGeom prst="rect">
              <a:avLst/>
            </a:prstGeom>
            <a:noFill/>
          </p:spPr>
          <p:txBody>
            <a:bodyPr wrap="square" rtlCol="0">
              <a:spAutoFit/>
            </a:bodyPr>
            <a:p>
              <a:pPr algn="ctr"/>
              <a:r>
                <a:rPr lang="en-US" sz="1200" b="1">
                  <a:solidFill>
                    <a:schemeClr val="tx1"/>
                  </a:solidFill>
                  <a:latin typeface="Montserrat" panose="00000500000000000000" charset="0"/>
                  <a:cs typeface="Montserrat" panose="00000500000000000000" charset="0"/>
                </a:rPr>
                <a:t>Lorem Ipsum </a:t>
              </a:r>
              <a:endParaRPr lang="en-US" sz="1200" b="1">
                <a:solidFill>
                  <a:schemeClr val="tx1"/>
                </a:solidFill>
                <a:latin typeface="Montserrat" panose="00000500000000000000" charset="0"/>
                <a:cs typeface="Montserrat" panose="00000500000000000000" charset="0"/>
              </a:endParaRPr>
            </a:p>
          </p:txBody>
        </p:sp>
      </p:grpSp>
      <p:grpSp>
        <p:nvGrpSpPr>
          <p:cNvPr id="56" name="Group 55"/>
          <p:cNvGrpSpPr/>
          <p:nvPr/>
        </p:nvGrpSpPr>
        <p:grpSpPr>
          <a:xfrm>
            <a:off x="3957955" y="670560"/>
            <a:ext cx="1906905" cy="1930400"/>
            <a:chOff x="2238" y="5573"/>
            <a:chExt cx="3301" cy="3340"/>
          </a:xfrm>
        </p:grpSpPr>
        <p:sp>
          <p:nvSpPr>
            <p:cNvPr id="57" name="Oval 56"/>
            <p:cNvSpPr/>
            <p:nvPr/>
          </p:nvSpPr>
          <p:spPr>
            <a:xfrm>
              <a:off x="2238" y="5573"/>
              <a:ext cx="3301" cy="33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Pie 57"/>
            <p:cNvSpPr/>
            <p:nvPr/>
          </p:nvSpPr>
          <p:spPr>
            <a:xfrm>
              <a:off x="2239" y="5573"/>
              <a:ext cx="3300" cy="3340"/>
            </a:xfrm>
            <a:prstGeom prst="pie">
              <a:avLst>
                <a:gd name="adj1" fmla="val 858825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00C446"/>
                </a:solidFill>
              </a:endParaRPr>
            </a:p>
          </p:txBody>
        </p:sp>
        <p:sp>
          <p:nvSpPr>
            <p:cNvPr id="59" name="Oval 58"/>
            <p:cNvSpPr/>
            <p:nvPr/>
          </p:nvSpPr>
          <p:spPr>
            <a:xfrm>
              <a:off x="2730" y="6070"/>
              <a:ext cx="2317" cy="2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0" name="Group 59"/>
          <p:cNvGrpSpPr/>
          <p:nvPr/>
        </p:nvGrpSpPr>
        <p:grpSpPr>
          <a:xfrm>
            <a:off x="3404870" y="2694305"/>
            <a:ext cx="3155950" cy="697865"/>
            <a:chOff x="1558" y="9166"/>
            <a:chExt cx="4970" cy="1099"/>
          </a:xfrm>
        </p:grpSpPr>
        <p:sp>
          <p:nvSpPr>
            <p:cNvPr id="61" name="Text Box 60"/>
            <p:cNvSpPr txBox="1"/>
            <p:nvPr/>
          </p:nvSpPr>
          <p:spPr>
            <a:xfrm>
              <a:off x="1558" y="9541"/>
              <a:ext cx="4971" cy="725"/>
            </a:xfrm>
            <a:prstGeom prst="rect">
              <a:avLst/>
            </a:prstGeom>
            <a:noFill/>
          </p:spPr>
          <p:txBody>
            <a:bodyPr wrap="square" rtlCol="0">
              <a:spAutoFit/>
            </a:bodyPr>
            <a:p>
              <a:pPr algn="ctr"/>
              <a:r>
                <a:rPr lang="en-US" sz="1200">
                  <a:solidFill>
                    <a:schemeClr val="tx1"/>
                  </a:solidFill>
                  <a:latin typeface="Montserrat" panose="00000500000000000000" charset="0"/>
                  <a:cs typeface="Montserrat" panose="00000500000000000000" charset="0"/>
                </a:rPr>
                <a:t>Lorem ipsum dolor sit amet, consectetuer adipiscing elit, </a:t>
              </a:r>
              <a:endParaRPr lang="en-US" sz="1200">
                <a:solidFill>
                  <a:schemeClr val="tx1"/>
                </a:solidFill>
                <a:latin typeface="Montserrat" panose="00000500000000000000" charset="0"/>
                <a:cs typeface="Montserrat" panose="00000500000000000000" charset="0"/>
              </a:endParaRPr>
            </a:p>
          </p:txBody>
        </p:sp>
        <p:sp>
          <p:nvSpPr>
            <p:cNvPr id="62" name="Text Box 61"/>
            <p:cNvSpPr txBox="1"/>
            <p:nvPr/>
          </p:nvSpPr>
          <p:spPr>
            <a:xfrm>
              <a:off x="1558" y="9166"/>
              <a:ext cx="4971" cy="434"/>
            </a:xfrm>
            <a:prstGeom prst="rect">
              <a:avLst/>
            </a:prstGeom>
            <a:noFill/>
          </p:spPr>
          <p:txBody>
            <a:bodyPr wrap="square" rtlCol="0">
              <a:spAutoFit/>
            </a:bodyPr>
            <a:p>
              <a:pPr algn="ctr"/>
              <a:r>
                <a:rPr lang="en-US" sz="1200" b="1">
                  <a:solidFill>
                    <a:schemeClr val="tx1"/>
                  </a:solidFill>
                  <a:latin typeface="Montserrat" panose="00000500000000000000" charset="0"/>
                  <a:cs typeface="Montserrat" panose="00000500000000000000" charset="0"/>
                </a:rPr>
                <a:t>Lorem Ipsum </a:t>
              </a:r>
              <a:endParaRPr lang="en-US" sz="1200" b="1">
                <a:solidFill>
                  <a:schemeClr val="tx1"/>
                </a:solidFill>
                <a:latin typeface="Montserrat" panose="00000500000000000000" charset="0"/>
                <a:cs typeface="Montserrat" panose="00000500000000000000" charset="0"/>
              </a:endParaRPr>
            </a:p>
          </p:txBody>
        </p:sp>
      </p:grpSp>
      <p:grpSp>
        <p:nvGrpSpPr>
          <p:cNvPr id="63" name="Group 62"/>
          <p:cNvGrpSpPr/>
          <p:nvPr/>
        </p:nvGrpSpPr>
        <p:grpSpPr>
          <a:xfrm>
            <a:off x="1046480" y="670560"/>
            <a:ext cx="1906905" cy="1930400"/>
            <a:chOff x="2238" y="5573"/>
            <a:chExt cx="3301" cy="3340"/>
          </a:xfrm>
        </p:grpSpPr>
        <p:sp>
          <p:nvSpPr>
            <p:cNvPr id="64" name="Oval 63"/>
            <p:cNvSpPr/>
            <p:nvPr/>
          </p:nvSpPr>
          <p:spPr>
            <a:xfrm>
              <a:off x="2238" y="5573"/>
              <a:ext cx="3301" cy="33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Pie 64"/>
            <p:cNvSpPr/>
            <p:nvPr/>
          </p:nvSpPr>
          <p:spPr>
            <a:xfrm>
              <a:off x="2239" y="5573"/>
              <a:ext cx="3300" cy="3340"/>
            </a:xfrm>
            <a:prstGeom prst="pie">
              <a:avLst>
                <a:gd name="adj1" fmla="val 20111497"/>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00C446"/>
                </a:solidFill>
              </a:endParaRPr>
            </a:p>
          </p:txBody>
        </p:sp>
        <p:sp>
          <p:nvSpPr>
            <p:cNvPr id="66" name="Oval 65"/>
            <p:cNvSpPr/>
            <p:nvPr/>
          </p:nvSpPr>
          <p:spPr>
            <a:xfrm>
              <a:off x="2730" y="6070"/>
              <a:ext cx="2317" cy="2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7" name="Group 66"/>
          <p:cNvGrpSpPr/>
          <p:nvPr/>
        </p:nvGrpSpPr>
        <p:grpSpPr>
          <a:xfrm>
            <a:off x="421640" y="2694305"/>
            <a:ext cx="3155950" cy="697865"/>
            <a:chOff x="1558" y="9166"/>
            <a:chExt cx="4970" cy="1099"/>
          </a:xfrm>
        </p:grpSpPr>
        <p:sp>
          <p:nvSpPr>
            <p:cNvPr id="68" name="Text Box 67"/>
            <p:cNvSpPr txBox="1"/>
            <p:nvPr/>
          </p:nvSpPr>
          <p:spPr>
            <a:xfrm>
              <a:off x="1558" y="9541"/>
              <a:ext cx="4971" cy="725"/>
            </a:xfrm>
            <a:prstGeom prst="rect">
              <a:avLst/>
            </a:prstGeom>
            <a:noFill/>
          </p:spPr>
          <p:txBody>
            <a:bodyPr wrap="square" rtlCol="0">
              <a:spAutoFit/>
            </a:bodyPr>
            <a:p>
              <a:pPr algn="ctr"/>
              <a:r>
                <a:rPr lang="en-US" sz="1200">
                  <a:solidFill>
                    <a:schemeClr val="tx1"/>
                  </a:solidFill>
                  <a:latin typeface="Montserrat" panose="00000500000000000000" charset="0"/>
                  <a:cs typeface="Montserrat" panose="00000500000000000000" charset="0"/>
                </a:rPr>
                <a:t>Lorem ipsum dolor sit amet, consectetuer adipiscing elit, </a:t>
              </a:r>
              <a:endParaRPr lang="en-US" sz="1200">
                <a:solidFill>
                  <a:schemeClr val="tx1"/>
                </a:solidFill>
                <a:latin typeface="Montserrat" panose="00000500000000000000" charset="0"/>
                <a:cs typeface="Montserrat" panose="00000500000000000000" charset="0"/>
              </a:endParaRPr>
            </a:p>
          </p:txBody>
        </p:sp>
        <p:sp>
          <p:nvSpPr>
            <p:cNvPr id="69" name="Text Box 68"/>
            <p:cNvSpPr txBox="1"/>
            <p:nvPr/>
          </p:nvSpPr>
          <p:spPr>
            <a:xfrm>
              <a:off x="1558" y="9166"/>
              <a:ext cx="4971" cy="434"/>
            </a:xfrm>
            <a:prstGeom prst="rect">
              <a:avLst/>
            </a:prstGeom>
            <a:noFill/>
          </p:spPr>
          <p:txBody>
            <a:bodyPr wrap="square" rtlCol="0">
              <a:spAutoFit/>
            </a:bodyPr>
            <a:p>
              <a:pPr algn="ctr"/>
              <a:r>
                <a:rPr lang="en-US" sz="1200" b="1">
                  <a:solidFill>
                    <a:schemeClr val="tx1"/>
                  </a:solidFill>
                  <a:latin typeface="Montserrat" panose="00000500000000000000" charset="0"/>
                  <a:cs typeface="Montserrat" panose="00000500000000000000" charset="0"/>
                </a:rPr>
                <a:t>Lorem Ipsum </a:t>
              </a:r>
              <a:endParaRPr lang="en-US" sz="1200" b="1">
                <a:solidFill>
                  <a:schemeClr val="tx1"/>
                </a:solidFill>
                <a:latin typeface="Montserrat" panose="00000500000000000000" charset="0"/>
                <a:cs typeface="Montserrat" panose="00000500000000000000" charset="0"/>
              </a:endParaRPr>
            </a:p>
          </p:txBody>
        </p:sp>
      </p:grpSp>
      <p:sp>
        <p:nvSpPr>
          <p:cNvPr id="74" name="Text Box 73"/>
          <p:cNvSpPr txBox="1"/>
          <p:nvPr/>
        </p:nvSpPr>
        <p:spPr>
          <a:xfrm>
            <a:off x="7045960" y="2774950"/>
            <a:ext cx="3827780" cy="1814830"/>
          </a:xfrm>
          <a:prstGeom prst="rect">
            <a:avLst/>
          </a:prstGeom>
          <a:noFill/>
        </p:spPr>
        <p:txBody>
          <a:bodyPr wrap="square" rtlCol="0">
            <a:spAutoFit/>
          </a:bodyPr>
          <a:p>
            <a:pPr algn="l"/>
            <a:r>
              <a:rPr lang="en-US" sz="1400">
                <a:solidFill>
                  <a:schemeClr val="bg1"/>
                </a:solidFill>
                <a:latin typeface="Montserrat" panose="00000500000000000000" charset="0"/>
                <a:cs typeface="Montserrat" panose="00000500000000000000"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400">
              <a:solidFill>
                <a:schemeClr val="bg1"/>
              </a:solidFill>
              <a:latin typeface="Montserrat" panose="00000500000000000000" charset="0"/>
              <a:cs typeface="Montserrat" panose="00000500000000000000" charset="0"/>
            </a:endParaRPr>
          </a:p>
        </p:txBody>
      </p:sp>
      <p:sp>
        <p:nvSpPr>
          <p:cNvPr id="75" name="Text Box 74"/>
          <p:cNvSpPr txBox="1"/>
          <p:nvPr/>
        </p:nvSpPr>
        <p:spPr>
          <a:xfrm>
            <a:off x="7045960" y="2147888"/>
            <a:ext cx="2992120" cy="583565"/>
          </a:xfrm>
          <a:prstGeom prst="rect">
            <a:avLst/>
          </a:prstGeom>
          <a:noFill/>
        </p:spPr>
        <p:txBody>
          <a:bodyPr wrap="none" rtlCol="0" anchor="t">
            <a:spAutoFit/>
          </a:bodyPr>
          <a:p>
            <a:r>
              <a:rPr lang="en-US" sz="3200" b="1">
                <a:solidFill>
                  <a:schemeClr val="bg1"/>
                </a:solidFill>
                <a:latin typeface="Montserrat" panose="00000500000000000000" charset="0"/>
                <a:cs typeface="Montserrat" panose="00000500000000000000" charset="0"/>
                <a:sym typeface="+mn-ea"/>
              </a:rPr>
              <a:t>Lorem ipsum</a:t>
            </a:r>
            <a:endParaRPr lang="en-US" sz="3200" b="1">
              <a:solidFill>
                <a:schemeClr val="bg1"/>
              </a:solidFill>
              <a:latin typeface="Montserrat" panose="00000500000000000000" charset="0"/>
              <a:cs typeface="Montserrat" panose="00000500000000000000" charset="0"/>
              <a:sym typeface="+mn-ea"/>
            </a:endParaRPr>
          </a:p>
        </p:txBody>
      </p:sp>
      <p:pic>
        <p:nvPicPr>
          <p:cNvPr id="11" name="Content Placeholder 10" descr="D:\Staple\Satori\Final File\PNG File\Satori_PNG_File-02.pngSatori_PNG_File-02"/>
          <p:cNvPicPr>
            <a:picLocks noChangeAspect="1"/>
          </p:cNvPicPr>
          <p:nvPr/>
        </p:nvPicPr>
        <p:blipFill>
          <a:blip r:embed="rId2"/>
          <a:srcRect t="1498" b="1498"/>
          <a:stretch>
            <a:fillRect/>
          </a:stretch>
        </p:blipFill>
        <p:spPr>
          <a:xfrm>
            <a:off x="7137400" y="5659120"/>
            <a:ext cx="2628265" cy="939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7223</Words>
  <Application>WPS Presentation</Application>
  <PresentationFormat>Widescreen</PresentationFormat>
  <Paragraphs>192</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Arial</vt:lpstr>
      <vt:lpstr>SimSun</vt:lpstr>
      <vt:lpstr>Wingdings</vt:lpstr>
      <vt:lpstr>Montserrat</vt:lpstr>
      <vt:lpstr>Calibri</vt:lpstr>
      <vt:lpstr>Microsoft YaHei</vt:lpstr>
      <vt:lpstr>Arial Unicode MS</vt:lpstr>
      <vt:lpstr>Calibri Light</vt:lpstr>
      <vt:lpstr>Zermatt</vt:lpstr>
      <vt:lpstr>Zen Dots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Fajar Nugroho</cp:lastModifiedBy>
  <cp:revision>13</cp:revision>
  <dcterms:created xsi:type="dcterms:W3CDTF">2023-06-22T08:53:00Z</dcterms:created>
  <dcterms:modified xsi:type="dcterms:W3CDTF">2025-01-20T18:09:21Z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B9D1FB88B5974C6480759DA3FDCDE40A_13</vt:lpwstr>
  </property>
  <property fmtid="{D5CDD505-2E9C-101B-9397-08002B2CF9AE}" pid="3" name="KSOProductBuildVer">
    <vt:lpwstr>1033-12.2.0.19805</vt:lpwstr>
  </property>
</Properties>
</file>